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3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4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5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9" r:id="rId2"/>
    <p:sldMasterId id="2147483729" r:id="rId3"/>
    <p:sldMasterId id="2147483769" r:id="rId4"/>
    <p:sldMasterId id="2147483809" r:id="rId5"/>
    <p:sldMasterId id="2147483826" r:id="rId6"/>
  </p:sldMasterIdLst>
  <p:notesMasterIdLst>
    <p:notesMasterId r:id="rId42"/>
  </p:notesMasterIdLst>
  <p:sldIdLst>
    <p:sldId id="286" r:id="rId7"/>
    <p:sldId id="259" r:id="rId8"/>
    <p:sldId id="288" r:id="rId9"/>
    <p:sldId id="262" r:id="rId10"/>
    <p:sldId id="270" r:id="rId11"/>
    <p:sldId id="260" r:id="rId12"/>
    <p:sldId id="271" r:id="rId13"/>
    <p:sldId id="261" r:id="rId14"/>
    <p:sldId id="275" r:id="rId15"/>
    <p:sldId id="289" r:id="rId16"/>
    <p:sldId id="272" r:id="rId17"/>
    <p:sldId id="273" r:id="rId18"/>
    <p:sldId id="290" r:id="rId19"/>
    <p:sldId id="279" r:id="rId20"/>
    <p:sldId id="276" r:id="rId21"/>
    <p:sldId id="277" r:id="rId22"/>
    <p:sldId id="291" r:id="rId23"/>
    <p:sldId id="280" r:id="rId24"/>
    <p:sldId id="292" r:id="rId25"/>
    <p:sldId id="294" r:id="rId26"/>
    <p:sldId id="295" r:id="rId27"/>
    <p:sldId id="296" r:id="rId28"/>
    <p:sldId id="297" r:id="rId29"/>
    <p:sldId id="298" r:id="rId30"/>
    <p:sldId id="281" r:id="rId31"/>
    <p:sldId id="282" r:id="rId32"/>
    <p:sldId id="293" r:id="rId33"/>
    <p:sldId id="283" r:id="rId34"/>
    <p:sldId id="300" r:id="rId35"/>
    <p:sldId id="304" r:id="rId36"/>
    <p:sldId id="305" r:id="rId37"/>
    <p:sldId id="306" r:id="rId38"/>
    <p:sldId id="301" r:id="rId39"/>
    <p:sldId id="302" r:id="rId40"/>
    <p:sldId id="299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44" y="-11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ableStyles" Target="tableStyles.xml"/><Relationship Id="rId20" Type="http://schemas.openxmlformats.org/officeDocument/2006/relationships/slide" Target="slides/slide14.xml"/><Relationship Id="rId41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31EB82-1F71-4175-9717-D2F904D9CB15}" type="datetimeFigureOut">
              <a:rPr lang="ru-RU" smtClean="0"/>
              <a:pPr/>
              <a:t>23.04.2022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08C4F-7DB2-4445-8E7A-8054A53738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658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1747-62BD-4067-865D-A81F2EB2F828}" type="datetime1">
              <a:rPr lang="ru-RU" smtClean="0"/>
              <a:pPr/>
              <a:t>23.04.2022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131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168A-9CAA-44A3-9132-BA1A0CCBDB72}" type="datetime1">
              <a:rPr lang="ru-RU" smtClean="0"/>
              <a:pPr/>
              <a:t>23.04.2022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955044"/>
      </p:ext>
    </p:extLst>
  </p:cSld>
  <p:clrMapOvr>
    <a:masterClrMapping/>
  </p:clrMapOvr>
  <p:hf hdr="0" ftr="0" dt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три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2"/>
          </p:nvPr>
        </p:nvSpPr>
        <p:spPr>
          <a:xfrm>
            <a:off x="287338" y="3926849"/>
            <a:ext cx="2674318" cy="2404800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14"/>
          </p:nvPr>
        </p:nvSpPr>
        <p:spPr>
          <a:xfrm>
            <a:off x="3240656" y="3926849"/>
            <a:ext cx="2664000" cy="2404800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5"/>
          </p:nvPr>
        </p:nvSpPr>
        <p:spPr>
          <a:xfrm>
            <a:off x="6183655" y="3926849"/>
            <a:ext cx="2673007" cy="2404800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869262"/>
          </a:xfrm>
        </p:spPr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287339" y="1268413"/>
            <a:ext cx="8560318" cy="24479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435996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и рисунок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792088"/>
          </a:xfrm>
        </p:spPr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Рисунок 5"/>
          <p:cNvSpPr>
            <a:spLocks noGrp="1"/>
          </p:cNvSpPr>
          <p:nvPr>
            <p:ph type="pic" sz="quarter" idx="11"/>
          </p:nvPr>
        </p:nvSpPr>
        <p:spPr>
          <a:xfrm>
            <a:off x="4679950" y="1268759"/>
            <a:ext cx="4176712" cy="5061600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287338" y="1268413"/>
            <a:ext cx="4176711" cy="244792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5"/>
          </p:nvPr>
        </p:nvSpPr>
        <p:spPr>
          <a:xfrm>
            <a:off x="287338" y="3897311"/>
            <a:ext cx="4176711" cy="244792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8269688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/>
          </p:nvPr>
        </p:nvSpPr>
        <p:spPr>
          <a:xfrm>
            <a:off x="4696855" y="1268759"/>
            <a:ext cx="4159807" cy="2376141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/>
          </p:nvPr>
        </p:nvSpPr>
        <p:spPr>
          <a:xfrm>
            <a:off x="4696855" y="3923099"/>
            <a:ext cx="4159807" cy="2406264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801574"/>
          </a:xfrm>
        </p:spPr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Объект 3"/>
          <p:cNvSpPr>
            <a:spLocks noGrp="1"/>
          </p:cNvSpPr>
          <p:nvPr>
            <p:ph sz="quarter" idx="16"/>
          </p:nvPr>
        </p:nvSpPr>
        <p:spPr>
          <a:xfrm>
            <a:off x="287338" y="1268413"/>
            <a:ext cx="4176711" cy="244792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7"/>
          </p:nvPr>
        </p:nvSpPr>
        <p:spPr>
          <a:xfrm>
            <a:off x="287338" y="3897311"/>
            <a:ext cx="4176711" cy="244792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0427426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/>
          </p:nvPr>
        </p:nvSpPr>
        <p:spPr>
          <a:xfrm>
            <a:off x="4696855" y="1268759"/>
            <a:ext cx="4159807" cy="2376141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/>
          </p:nvPr>
        </p:nvSpPr>
        <p:spPr>
          <a:xfrm>
            <a:off x="4696855" y="3923099"/>
            <a:ext cx="4159807" cy="2406264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801574"/>
          </a:xfrm>
        </p:spPr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287338" y="1268413"/>
            <a:ext cx="4176712" cy="5076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9153052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/>
          </p:nvPr>
        </p:nvSpPr>
        <p:spPr>
          <a:xfrm>
            <a:off x="4696855" y="1268759"/>
            <a:ext cx="4159807" cy="2376141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/>
          </p:nvPr>
        </p:nvSpPr>
        <p:spPr>
          <a:xfrm>
            <a:off x="4696855" y="3923099"/>
            <a:ext cx="4159807" cy="2406264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Рисунок 7"/>
          <p:cNvSpPr>
            <a:spLocks noGrp="1"/>
          </p:cNvSpPr>
          <p:nvPr>
            <p:ph type="pic" sz="quarter" idx="16"/>
          </p:nvPr>
        </p:nvSpPr>
        <p:spPr>
          <a:xfrm>
            <a:off x="287338" y="1268759"/>
            <a:ext cx="4161118" cy="2376141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0" name="Рисунок 7"/>
          <p:cNvSpPr>
            <a:spLocks noGrp="1"/>
          </p:cNvSpPr>
          <p:nvPr>
            <p:ph type="pic" sz="quarter" idx="17"/>
          </p:nvPr>
        </p:nvSpPr>
        <p:spPr>
          <a:xfrm>
            <a:off x="287338" y="3923099"/>
            <a:ext cx="4161118" cy="2406264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801920"/>
          </a:xfrm>
        </p:spPr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14989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пять дополне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824156"/>
          </a:xfrm>
        </p:spPr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4" name="Объект 4"/>
          <p:cNvSpPr>
            <a:spLocks noGrp="1"/>
          </p:cNvSpPr>
          <p:nvPr>
            <p:ph sz="quarter" idx="17"/>
          </p:nvPr>
        </p:nvSpPr>
        <p:spPr>
          <a:xfrm>
            <a:off x="287337" y="1268414"/>
            <a:ext cx="5653087" cy="3313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18"/>
          </p:nvPr>
        </p:nvSpPr>
        <p:spPr>
          <a:xfrm>
            <a:off x="6156326" y="1272660"/>
            <a:ext cx="2700338" cy="15128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19"/>
          </p:nvPr>
        </p:nvSpPr>
        <p:spPr>
          <a:xfrm>
            <a:off x="6156326" y="4809671"/>
            <a:ext cx="2700338" cy="15128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0"/>
          </p:nvPr>
        </p:nvSpPr>
        <p:spPr>
          <a:xfrm>
            <a:off x="6156326" y="3041166"/>
            <a:ext cx="2700338" cy="15128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1"/>
          </p:nvPr>
        </p:nvSpPr>
        <p:spPr>
          <a:xfrm>
            <a:off x="3221831" y="4809671"/>
            <a:ext cx="2700338" cy="15128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1" name="Объект 3"/>
          <p:cNvSpPr>
            <a:spLocks noGrp="1"/>
          </p:cNvSpPr>
          <p:nvPr>
            <p:ph sz="quarter" idx="22"/>
          </p:nvPr>
        </p:nvSpPr>
        <p:spPr>
          <a:xfrm>
            <a:off x="287338" y="4809671"/>
            <a:ext cx="2700338" cy="15128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6338029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объекта и рисунок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287338" y="1679575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232150" y="1679575"/>
            <a:ext cx="269875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156325" y="1679575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7" y="188640"/>
            <a:ext cx="8569325" cy="825088"/>
          </a:xfrm>
        </p:spPr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>
          <a:xfrm>
            <a:off x="287337" y="1241223"/>
            <a:ext cx="2700336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231621" y="1241223"/>
            <a:ext cx="2700336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6156326" y="124122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Рисунок 18"/>
          <p:cNvSpPr>
            <a:spLocks noGrp="1"/>
          </p:cNvSpPr>
          <p:nvPr>
            <p:ph type="pic" sz="quarter" idx="14"/>
          </p:nvPr>
        </p:nvSpPr>
        <p:spPr>
          <a:xfrm>
            <a:off x="287338" y="3933825"/>
            <a:ext cx="8569325" cy="2395538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1" name="Объект 20"/>
          <p:cNvSpPr>
            <a:spLocks noGrp="1"/>
          </p:cNvSpPr>
          <p:nvPr>
            <p:ph sz="quarter" idx="15"/>
          </p:nvPr>
        </p:nvSpPr>
        <p:spPr>
          <a:xfrm>
            <a:off x="287337" y="1726555"/>
            <a:ext cx="2700336" cy="197977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Объект 22"/>
          <p:cNvSpPr>
            <a:spLocks noGrp="1"/>
          </p:cNvSpPr>
          <p:nvPr>
            <p:ph sz="quarter" idx="16"/>
          </p:nvPr>
        </p:nvSpPr>
        <p:spPr>
          <a:xfrm>
            <a:off x="3231621" y="1726555"/>
            <a:ext cx="2700337" cy="197987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Объект 24"/>
          <p:cNvSpPr>
            <a:spLocks noGrp="1"/>
          </p:cNvSpPr>
          <p:nvPr>
            <p:ph sz="quarter" idx="17"/>
          </p:nvPr>
        </p:nvSpPr>
        <p:spPr>
          <a:xfrm>
            <a:off x="6156325" y="1726555"/>
            <a:ext cx="2700000" cy="197987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6697292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4 объек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/>
          <p:nvPr/>
        </p:nvCxnSpPr>
        <p:spPr>
          <a:xfrm>
            <a:off x="3221038" y="1692275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154738" y="1692275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219450" y="4360863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156325" y="4360863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837104"/>
          </a:xfrm>
        </p:spPr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287338" y="1241223"/>
            <a:ext cx="2700337" cy="5087159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2"/>
          </p:nvPr>
        </p:nvSpPr>
        <p:spPr>
          <a:xfrm>
            <a:off x="3221038" y="1739255"/>
            <a:ext cx="2700000" cy="190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3"/>
          </p:nvPr>
        </p:nvSpPr>
        <p:spPr>
          <a:xfrm>
            <a:off x="6156325" y="1739255"/>
            <a:ext cx="2700000" cy="190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14"/>
          </p:nvPr>
        </p:nvSpPr>
        <p:spPr>
          <a:xfrm>
            <a:off x="3221038" y="4407372"/>
            <a:ext cx="2700000" cy="190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Объект 12"/>
          <p:cNvSpPr>
            <a:spLocks noGrp="1"/>
          </p:cNvSpPr>
          <p:nvPr>
            <p:ph sz="quarter" idx="15"/>
          </p:nvPr>
        </p:nvSpPr>
        <p:spPr>
          <a:xfrm>
            <a:off x="6156325" y="4407372"/>
            <a:ext cx="2700000" cy="190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6"/>
          </p:nvPr>
        </p:nvSpPr>
        <p:spPr>
          <a:xfrm>
            <a:off x="3222000" y="1253923"/>
            <a:ext cx="2700000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5"/>
          <p:cNvSpPr>
            <a:spLocks noGrp="1"/>
          </p:cNvSpPr>
          <p:nvPr>
            <p:ph type="body" sz="quarter" idx="17"/>
          </p:nvPr>
        </p:nvSpPr>
        <p:spPr>
          <a:xfrm>
            <a:off x="6156325" y="1253923"/>
            <a:ext cx="2700000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18"/>
          </p:nvPr>
        </p:nvSpPr>
        <p:spPr>
          <a:xfrm>
            <a:off x="3221038" y="3922040"/>
            <a:ext cx="2700000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Текст 5"/>
          <p:cNvSpPr>
            <a:spLocks noGrp="1"/>
          </p:cNvSpPr>
          <p:nvPr>
            <p:ph type="body" sz="quarter" idx="19"/>
          </p:nvPr>
        </p:nvSpPr>
        <p:spPr>
          <a:xfrm>
            <a:off x="6156663" y="3922040"/>
            <a:ext cx="2700000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4781515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рисунка и 3 блока текст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/>
          <p:nvPr/>
        </p:nvCxnSpPr>
        <p:spPr>
          <a:xfrm>
            <a:off x="287338" y="3508375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221038" y="3508375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156325" y="3508375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827224"/>
          </a:xfrm>
        </p:spPr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287338" y="1268412"/>
            <a:ext cx="2700337" cy="1548000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/>
          </p:nvPr>
        </p:nvSpPr>
        <p:spPr>
          <a:xfrm>
            <a:off x="3221038" y="1268412"/>
            <a:ext cx="2700337" cy="1548000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6156325" y="1268412"/>
            <a:ext cx="2700338" cy="1548000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/>
          </p:nvPr>
        </p:nvSpPr>
        <p:spPr>
          <a:xfrm>
            <a:off x="288131" y="3068960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5"/>
          </p:nvPr>
        </p:nvSpPr>
        <p:spPr>
          <a:xfrm>
            <a:off x="3221039" y="3068960"/>
            <a:ext cx="2701130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6"/>
          </p:nvPr>
        </p:nvSpPr>
        <p:spPr>
          <a:xfrm>
            <a:off x="6157118" y="3068960"/>
            <a:ext cx="2700338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20"/>
          </p:nvPr>
        </p:nvSpPr>
        <p:spPr>
          <a:xfrm>
            <a:off x="287337" y="3554292"/>
            <a:ext cx="2700337" cy="2790946"/>
          </a:xfrm>
        </p:spPr>
        <p:txBody>
          <a:bodyPr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21"/>
          </p:nvPr>
        </p:nvSpPr>
        <p:spPr>
          <a:xfrm>
            <a:off x="3221039" y="3554292"/>
            <a:ext cx="2700337" cy="2790946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quarter" idx="22"/>
          </p:nvPr>
        </p:nvSpPr>
        <p:spPr>
          <a:xfrm>
            <a:off x="6157118" y="3554292"/>
            <a:ext cx="2700338" cy="2790946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0546859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792434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287338" y="1268413"/>
            <a:ext cx="1980000" cy="1512887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2484437" y="1268413"/>
            <a:ext cx="6372225" cy="5076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17"/>
          </p:nvPr>
        </p:nvSpPr>
        <p:spPr>
          <a:xfrm>
            <a:off x="287338" y="3068639"/>
            <a:ext cx="2016125" cy="3276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93158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168A-9CAA-44A3-9132-BA1A0CCBDB72}" type="datetime1">
              <a:rPr lang="ru-RU" smtClean="0"/>
              <a:pPr/>
              <a:t>23.04.2022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7557185"/>
      </p:ext>
    </p:extLst>
  </p:cSld>
  <p:clrMapOvr>
    <a:masterClrMapping/>
  </p:clrMapOvr>
  <p:hf hdr="0" ftr="0" dt="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3 блока текс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80592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287338" y="1268413"/>
            <a:ext cx="2700337" cy="5060950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9" name="Объект 4"/>
          <p:cNvSpPr>
            <a:spLocks noGrp="1"/>
          </p:cNvSpPr>
          <p:nvPr>
            <p:ph sz="quarter" idx="18"/>
          </p:nvPr>
        </p:nvSpPr>
        <p:spPr>
          <a:xfrm>
            <a:off x="3240088" y="1268413"/>
            <a:ext cx="5616574" cy="15128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19"/>
          </p:nvPr>
        </p:nvSpPr>
        <p:spPr>
          <a:xfrm>
            <a:off x="3240088" y="3055144"/>
            <a:ext cx="5616574" cy="15128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2" name="Объект 4"/>
          <p:cNvSpPr>
            <a:spLocks noGrp="1"/>
          </p:cNvSpPr>
          <p:nvPr>
            <p:ph sz="quarter" idx="20"/>
          </p:nvPr>
        </p:nvSpPr>
        <p:spPr>
          <a:xfrm>
            <a:off x="3240088" y="4841876"/>
            <a:ext cx="5616574" cy="15128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559706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, объект слева и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863874"/>
          </a:xfrm>
        </p:spPr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287337" y="1196752"/>
            <a:ext cx="2700338" cy="3313112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0" name="Объект 4"/>
          <p:cNvSpPr>
            <a:spLocks noGrp="1"/>
          </p:cNvSpPr>
          <p:nvPr>
            <p:ph sz="quarter" idx="18"/>
          </p:nvPr>
        </p:nvSpPr>
        <p:spPr>
          <a:xfrm>
            <a:off x="3455876" y="1196752"/>
            <a:ext cx="5350504" cy="3313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19"/>
          </p:nvPr>
        </p:nvSpPr>
        <p:spPr>
          <a:xfrm>
            <a:off x="287337" y="4797424"/>
            <a:ext cx="8569326" cy="15478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743030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и 3 объект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/>
          <p:nvPr/>
        </p:nvCxnSpPr>
        <p:spPr>
          <a:xfrm>
            <a:off x="287338" y="4318000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221038" y="4318000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156325" y="4318000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82809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>
          <a:xfrm>
            <a:off x="287338" y="3879772"/>
            <a:ext cx="2700337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221038" y="3879772"/>
            <a:ext cx="2700337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/>
          </p:nvPr>
        </p:nvSpPr>
        <p:spPr>
          <a:xfrm>
            <a:off x="6156325" y="3879772"/>
            <a:ext cx="2700338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Объект 18"/>
          <p:cNvSpPr>
            <a:spLocks noGrp="1"/>
          </p:cNvSpPr>
          <p:nvPr>
            <p:ph sz="quarter" idx="15"/>
          </p:nvPr>
        </p:nvSpPr>
        <p:spPr>
          <a:xfrm>
            <a:off x="287338" y="4365104"/>
            <a:ext cx="2700000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6"/>
          </p:nvPr>
        </p:nvSpPr>
        <p:spPr>
          <a:xfrm>
            <a:off x="3221038" y="4365104"/>
            <a:ext cx="2700000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17"/>
          </p:nvPr>
        </p:nvSpPr>
        <p:spPr>
          <a:xfrm>
            <a:off x="6156325" y="4365104"/>
            <a:ext cx="2700000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Объект 4"/>
          <p:cNvSpPr>
            <a:spLocks noGrp="1"/>
          </p:cNvSpPr>
          <p:nvPr>
            <p:ph sz="quarter" idx="19"/>
          </p:nvPr>
        </p:nvSpPr>
        <p:spPr>
          <a:xfrm>
            <a:off x="287337" y="1262018"/>
            <a:ext cx="8569326" cy="24543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4981323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и 3 объект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287338" y="1679575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221038" y="1679575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156325" y="1679575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86822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>
          <a:xfrm>
            <a:off x="287338" y="1241223"/>
            <a:ext cx="2700337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221038" y="1241223"/>
            <a:ext cx="2700337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/>
          </p:nvPr>
        </p:nvSpPr>
        <p:spPr>
          <a:xfrm>
            <a:off x="6156325" y="1241223"/>
            <a:ext cx="2700338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Объект 18"/>
          <p:cNvSpPr>
            <a:spLocks noGrp="1"/>
          </p:cNvSpPr>
          <p:nvPr>
            <p:ph sz="quarter" idx="15"/>
          </p:nvPr>
        </p:nvSpPr>
        <p:spPr>
          <a:xfrm>
            <a:off x="287338" y="1726555"/>
            <a:ext cx="2700337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8"/>
          <p:cNvSpPr>
            <a:spLocks noGrp="1"/>
          </p:cNvSpPr>
          <p:nvPr>
            <p:ph sz="quarter" idx="16"/>
          </p:nvPr>
        </p:nvSpPr>
        <p:spPr>
          <a:xfrm>
            <a:off x="3221038" y="1726555"/>
            <a:ext cx="2700337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Объект 18"/>
          <p:cNvSpPr>
            <a:spLocks noGrp="1"/>
          </p:cNvSpPr>
          <p:nvPr>
            <p:ph sz="quarter" idx="17"/>
          </p:nvPr>
        </p:nvSpPr>
        <p:spPr>
          <a:xfrm>
            <a:off x="6156325" y="1726555"/>
            <a:ext cx="2700337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Объект 4"/>
          <p:cNvSpPr>
            <a:spLocks noGrp="1"/>
          </p:cNvSpPr>
          <p:nvPr>
            <p:ph sz="quarter" idx="19"/>
          </p:nvPr>
        </p:nvSpPr>
        <p:spPr>
          <a:xfrm>
            <a:off x="287337" y="3890918"/>
            <a:ext cx="8569326" cy="24543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0703336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объекта и 2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287338" y="4375150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159500" y="1679575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8424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1"/>
          </p:nvPr>
        </p:nvSpPr>
        <p:spPr>
          <a:xfrm>
            <a:off x="287338" y="4421682"/>
            <a:ext cx="2700337" cy="1908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2"/>
          </p:nvPr>
        </p:nvSpPr>
        <p:spPr>
          <a:xfrm>
            <a:off x="6156325" y="1726555"/>
            <a:ext cx="2700338" cy="1908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>
          <a:xfrm>
            <a:off x="287338" y="3933825"/>
            <a:ext cx="2700000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Текст 5"/>
          <p:cNvSpPr>
            <a:spLocks noGrp="1"/>
          </p:cNvSpPr>
          <p:nvPr>
            <p:ph type="body" sz="quarter" idx="16"/>
          </p:nvPr>
        </p:nvSpPr>
        <p:spPr>
          <a:xfrm>
            <a:off x="6160028" y="1248594"/>
            <a:ext cx="2700000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9"/>
          </p:nvPr>
        </p:nvSpPr>
        <p:spPr>
          <a:xfrm>
            <a:off x="3240087" y="3890918"/>
            <a:ext cx="5616575" cy="24543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Объект 4"/>
          <p:cNvSpPr>
            <a:spLocks noGrp="1"/>
          </p:cNvSpPr>
          <p:nvPr>
            <p:ph sz="quarter" idx="20"/>
          </p:nvPr>
        </p:nvSpPr>
        <p:spPr>
          <a:xfrm>
            <a:off x="287338" y="1262018"/>
            <a:ext cx="5616575" cy="24543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1245436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рисунка, 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864096"/>
          </a:xfrm>
        </p:spPr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287338" y="1262018"/>
            <a:ext cx="2700000" cy="2376000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/>
          </p:nvPr>
        </p:nvSpPr>
        <p:spPr>
          <a:xfrm>
            <a:off x="3221038" y="3933825"/>
            <a:ext cx="2700000" cy="2376000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6156325" y="1262018"/>
            <a:ext cx="2700000" cy="2376000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2" name="Объект 4"/>
          <p:cNvSpPr>
            <a:spLocks noGrp="1"/>
          </p:cNvSpPr>
          <p:nvPr>
            <p:ph sz="quarter" idx="20"/>
          </p:nvPr>
        </p:nvSpPr>
        <p:spPr>
          <a:xfrm>
            <a:off x="3222000" y="1262018"/>
            <a:ext cx="2700000" cy="2376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21"/>
          </p:nvPr>
        </p:nvSpPr>
        <p:spPr>
          <a:xfrm>
            <a:off x="287338" y="3933825"/>
            <a:ext cx="2700000" cy="2376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7" name="Объект 4"/>
          <p:cNvSpPr>
            <a:spLocks noGrp="1"/>
          </p:cNvSpPr>
          <p:nvPr>
            <p:ph sz="quarter" idx="22"/>
          </p:nvPr>
        </p:nvSpPr>
        <p:spPr>
          <a:xfrm>
            <a:off x="6156325" y="3933825"/>
            <a:ext cx="2700000" cy="2376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3293135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объекта и три блока с текстом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828154"/>
          </a:xfrm>
        </p:spPr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1"/>
          </p:nvPr>
        </p:nvSpPr>
        <p:spPr>
          <a:xfrm>
            <a:off x="287338" y="1268413"/>
            <a:ext cx="1980000" cy="1512887"/>
          </a:xfrm>
        </p:spPr>
        <p:txBody>
          <a:bodyPr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2"/>
          </p:nvPr>
        </p:nvSpPr>
        <p:spPr>
          <a:xfrm>
            <a:off x="287338" y="3032919"/>
            <a:ext cx="1980000" cy="1512887"/>
          </a:xfrm>
        </p:spPr>
        <p:txBody>
          <a:bodyPr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3"/>
          </p:nvPr>
        </p:nvSpPr>
        <p:spPr>
          <a:xfrm>
            <a:off x="287338" y="4797425"/>
            <a:ext cx="1980000" cy="1512887"/>
          </a:xfrm>
        </p:spPr>
        <p:txBody>
          <a:bodyPr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Объект 4"/>
          <p:cNvSpPr>
            <a:spLocks noGrp="1"/>
          </p:cNvSpPr>
          <p:nvPr>
            <p:ph sz="quarter" idx="19"/>
          </p:nvPr>
        </p:nvSpPr>
        <p:spPr>
          <a:xfrm>
            <a:off x="2484438" y="1262018"/>
            <a:ext cx="6372225" cy="15192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20"/>
          </p:nvPr>
        </p:nvSpPr>
        <p:spPr>
          <a:xfrm>
            <a:off x="2484438" y="3055223"/>
            <a:ext cx="6372225" cy="15192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21"/>
          </p:nvPr>
        </p:nvSpPr>
        <p:spPr>
          <a:xfrm>
            <a:off x="2484438" y="4825956"/>
            <a:ext cx="6372225" cy="15192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9936517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ейс про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287338" y="1679575"/>
            <a:ext cx="63722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9"/>
          <p:cNvCxnSpPr/>
          <p:nvPr/>
        </p:nvCxnSpPr>
        <p:spPr>
          <a:xfrm>
            <a:off x="2484438" y="3471863"/>
            <a:ext cx="63722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857703"/>
          </a:xfrm>
        </p:spPr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7"/>
          </p:nvPr>
        </p:nvSpPr>
        <p:spPr>
          <a:xfrm>
            <a:off x="2483768" y="3032956"/>
            <a:ext cx="6372895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9"/>
          </p:nvPr>
        </p:nvSpPr>
        <p:spPr>
          <a:xfrm>
            <a:off x="287338" y="1241223"/>
            <a:ext cx="6372895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20"/>
          </p:nvPr>
        </p:nvSpPr>
        <p:spPr>
          <a:xfrm>
            <a:off x="287338" y="3068638"/>
            <a:ext cx="2016125" cy="3276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7" name="Объект 4"/>
          <p:cNvSpPr>
            <a:spLocks noGrp="1"/>
          </p:cNvSpPr>
          <p:nvPr>
            <p:ph sz="quarter" idx="23"/>
          </p:nvPr>
        </p:nvSpPr>
        <p:spPr>
          <a:xfrm>
            <a:off x="6877050" y="1243088"/>
            <a:ext cx="1979613" cy="15212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4"/>
          </p:nvPr>
        </p:nvSpPr>
        <p:spPr>
          <a:xfrm>
            <a:off x="287338" y="1736725"/>
            <a:ext cx="6408737" cy="1044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25"/>
          </p:nvPr>
        </p:nvSpPr>
        <p:spPr>
          <a:xfrm>
            <a:off x="2484438" y="3536950"/>
            <a:ext cx="6372225" cy="2808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1324810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подзаголовка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287338" y="1679575"/>
            <a:ext cx="4140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679950" y="1679575"/>
            <a:ext cx="4140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82809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287338" y="1241223"/>
            <a:ext cx="4140200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2"/>
          </p:nvPr>
        </p:nvSpPr>
        <p:spPr>
          <a:xfrm>
            <a:off x="287338" y="1726555"/>
            <a:ext cx="4140200" cy="4608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/>
          </p:nvPr>
        </p:nvSpPr>
        <p:spPr>
          <a:xfrm>
            <a:off x="4679366" y="1241223"/>
            <a:ext cx="4140200" cy="360000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Объект 16"/>
          <p:cNvSpPr>
            <a:spLocks noGrp="1"/>
          </p:cNvSpPr>
          <p:nvPr>
            <p:ph sz="quarter" idx="14"/>
          </p:nvPr>
        </p:nvSpPr>
        <p:spPr>
          <a:xfrm>
            <a:off x="4683126" y="1726555"/>
            <a:ext cx="4140200" cy="4608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9767921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объект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6156325" y="1679575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828092"/>
          </a:xfrm>
        </p:spPr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287338" y="1268413"/>
            <a:ext cx="5634037" cy="5060950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2"/>
          </p:nvPr>
        </p:nvSpPr>
        <p:spPr>
          <a:xfrm>
            <a:off x="6156325" y="1726554"/>
            <a:ext cx="2700338" cy="458276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6156325" y="1241223"/>
            <a:ext cx="2700338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34435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168A-9CAA-44A3-9132-BA1A0CCBDB72}" type="datetime1">
              <a:rPr lang="ru-RU" smtClean="0"/>
              <a:pPr/>
              <a:t>23.04.2022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146427"/>
      </p:ext>
    </p:extLst>
  </p:cSld>
  <p:clrMapOvr>
    <a:masterClrMapping/>
  </p:clrMapOvr>
  <p:hf hdr="0" ftr="0" dt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единительная линия 14"/>
          <p:cNvCxnSpPr/>
          <p:nvPr/>
        </p:nvCxnSpPr>
        <p:spPr>
          <a:xfrm>
            <a:off x="287338" y="4371975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221038" y="4371975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156325" y="4371975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87338" y="1679575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221038" y="1679575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156325" y="1679575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819014"/>
          </a:xfrm>
        </p:spPr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19"/>
          </p:nvPr>
        </p:nvSpPr>
        <p:spPr>
          <a:xfrm>
            <a:off x="287337" y="393447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21"/>
          </p:nvPr>
        </p:nvSpPr>
        <p:spPr>
          <a:xfrm>
            <a:off x="3221038" y="393447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Текст 5"/>
          <p:cNvSpPr>
            <a:spLocks noGrp="1"/>
          </p:cNvSpPr>
          <p:nvPr>
            <p:ph type="body" sz="quarter" idx="23"/>
          </p:nvPr>
        </p:nvSpPr>
        <p:spPr>
          <a:xfrm>
            <a:off x="6156325" y="393447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Объект 4"/>
          <p:cNvSpPr>
            <a:spLocks noGrp="1"/>
          </p:cNvSpPr>
          <p:nvPr>
            <p:ph sz="quarter" idx="24"/>
          </p:nvPr>
        </p:nvSpPr>
        <p:spPr>
          <a:xfrm>
            <a:off x="287337" y="1726555"/>
            <a:ext cx="2700337" cy="1926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5"/>
          <p:cNvSpPr>
            <a:spLocks noGrp="1"/>
          </p:cNvSpPr>
          <p:nvPr>
            <p:ph type="body" sz="quarter" idx="25"/>
          </p:nvPr>
        </p:nvSpPr>
        <p:spPr>
          <a:xfrm>
            <a:off x="287337" y="124122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27"/>
          </p:nvPr>
        </p:nvSpPr>
        <p:spPr>
          <a:xfrm>
            <a:off x="3221038" y="124122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Текст 5"/>
          <p:cNvSpPr>
            <a:spLocks noGrp="1"/>
          </p:cNvSpPr>
          <p:nvPr>
            <p:ph type="body" sz="quarter" idx="29"/>
          </p:nvPr>
        </p:nvSpPr>
        <p:spPr>
          <a:xfrm>
            <a:off x="6156325" y="124122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3" name="Объект 32"/>
          <p:cNvSpPr>
            <a:spLocks noGrp="1"/>
          </p:cNvSpPr>
          <p:nvPr>
            <p:ph sz="quarter" idx="30"/>
          </p:nvPr>
        </p:nvSpPr>
        <p:spPr>
          <a:xfrm>
            <a:off x="3221038" y="1726555"/>
            <a:ext cx="2700337" cy="1926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5" name="Объект 34"/>
          <p:cNvSpPr>
            <a:spLocks noGrp="1"/>
          </p:cNvSpPr>
          <p:nvPr>
            <p:ph sz="quarter" idx="31"/>
          </p:nvPr>
        </p:nvSpPr>
        <p:spPr>
          <a:xfrm>
            <a:off x="6156325" y="1726555"/>
            <a:ext cx="2700338" cy="1926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7" name="Объект 36"/>
          <p:cNvSpPr>
            <a:spLocks noGrp="1"/>
          </p:cNvSpPr>
          <p:nvPr>
            <p:ph sz="quarter" idx="32"/>
          </p:nvPr>
        </p:nvSpPr>
        <p:spPr>
          <a:xfrm>
            <a:off x="287338" y="4418062"/>
            <a:ext cx="2700337" cy="1927176"/>
          </a:xfrm>
        </p:spPr>
        <p:txBody>
          <a:bodyPr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9" name="Объект 38"/>
          <p:cNvSpPr>
            <a:spLocks noGrp="1"/>
          </p:cNvSpPr>
          <p:nvPr>
            <p:ph sz="quarter" idx="33"/>
          </p:nvPr>
        </p:nvSpPr>
        <p:spPr>
          <a:xfrm>
            <a:off x="3221038" y="4418062"/>
            <a:ext cx="2700337" cy="1927176"/>
          </a:xfrm>
        </p:spPr>
        <p:txBody>
          <a:bodyPr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Объект 40"/>
          <p:cNvSpPr>
            <a:spLocks noGrp="1"/>
          </p:cNvSpPr>
          <p:nvPr>
            <p:ph sz="quarter" idx="34"/>
          </p:nvPr>
        </p:nvSpPr>
        <p:spPr>
          <a:xfrm>
            <a:off x="6156325" y="4418062"/>
            <a:ext cx="2700338" cy="1927176"/>
          </a:xfrm>
        </p:spPr>
        <p:txBody>
          <a:bodyPr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2656776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текста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3240088" y="1679575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156325" y="1679575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792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3"/>
          </p:nvPr>
        </p:nvSpPr>
        <p:spPr>
          <a:xfrm>
            <a:off x="3239852" y="1726555"/>
            <a:ext cx="2700337" cy="2916213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14"/>
          </p:nvPr>
        </p:nvSpPr>
        <p:spPr>
          <a:xfrm>
            <a:off x="6156325" y="1726555"/>
            <a:ext cx="2700338" cy="2916213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>
          <a:xfrm>
            <a:off x="3239852" y="124122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20"/>
          </p:nvPr>
        </p:nvSpPr>
        <p:spPr>
          <a:xfrm>
            <a:off x="287339" y="1268412"/>
            <a:ext cx="2736850" cy="5076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Объект 4"/>
          <p:cNvSpPr>
            <a:spLocks noGrp="1"/>
          </p:cNvSpPr>
          <p:nvPr>
            <p:ph sz="quarter" idx="21"/>
          </p:nvPr>
        </p:nvSpPr>
        <p:spPr>
          <a:xfrm>
            <a:off x="3239851" y="4797425"/>
            <a:ext cx="5616811" cy="15478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2"/>
          </p:nvPr>
        </p:nvSpPr>
        <p:spPr>
          <a:xfrm>
            <a:off x="6156325" y="1241223"/>
            <a:ext cx="2700338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2674445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объекта, текст сверху и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8273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287338" y="1268412"/>
            <a:ext cx="8569325" cy="6840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>
          <a:xfrm>
            <a:off x="287337" y="5645363"/>
            <a:ext cx="8569325" cy="6840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20"/>
          </p:nvPr>
        </p:nvSpPr>
        <p:spPr>
          <a:xfrm>
            <a:off x="287338" y="2204865"/>
            <a:ext cx="4176711" cy="3240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2" name="Объект 4"/>
          <p:cNvSpPr>
            <a:spLocks noGrp="1"/>
          </p:cNvSpPr>
          <p:nvPr>
            <p:ph sz="quarter" idx="21"/>
          </p:nvPr>
        </p:nvSpPr>
        <p:spPr>
          <a:xfrm>
            <a:off x="4673600" y="2204865"/>
            <a:ext cx="4176711" cy="3240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3301113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объект, текст сверху и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827321"/>
          </a:xfrm>
        </p:spPr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287338" y="1268413"/>
            <a:ext cx="8569325" cy="684000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>
          <a:xfrm>
            <a:off x="287338" y="5645363"/>
            <a:ext cx="8569325" cy="684000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20"/>
          </p:nvPr>
        </p:nvSpPr>
        <p:spPr>
          <a:xfrm>
            <a:off x="287338" y="2204865"/>
            <a:ext cx="8569325" cy="3240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8012132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текста и объект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6156325" y="1679575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828092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13"/>
          </p:nvPr>
        </p:nvSpPr>
        <p:spPr>
          <a:xfrm>
            <a:off x="6156325" y="1726555"/>
            <a:ext cx="2700338" cy="4592551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/>
          </p:nvPr>
        </p:nvSpPr>
        <p:spPr>
          <a:xfrm>
            <a:off x="6156325" y="1241223"/>
            <a:ext cx="2700338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20"/>
          </p:nvPr>
        </p:nvSpPr>
        <p:spPr>
          <a:xfrm>
            <a:off x="287339" y="1268412"/>
            <a:ext cx="2736850" cy="5076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21"/>
          </p:nvPr>
        </p:nvSpPr>
        <p:spPr>
          <a:xfrm>
            <a:off x="3203575" y="1268412"/>
            <a:ext cx="2736850" cy="5076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2028064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и 6 рисун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827360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/>
          </p:nvPr>
        </p:nvSpPr>
        <p:spPr>
          <a:xfrm>
            <a:off x="287338" y="3033713"/>
            <a:ext cx="2700337" cy="1511300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3221038" y="3033713"/>
            <a:ext cx="2700337" cy="1511300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/>
          </p:nvPr>
        </p:nvSpPr>
        <p:spPr>
          <a:xfrm>
            <a:off x="6156325" y="3033713"/>
            <a:ext cx="2700338" cy="1511300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5"/>
          </p:nvPr>
        </p:nvSpPr>
        <p:spPr>
          <a:xfrm>
            <a:off x="287338" y="4797425"/>
            <a:ext cx="2700337" cy="1531938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6"/>
          </p:nvPr>
        </p:nvSpPr>
        <p:spPr>
          <a:xfrm>
            <a:off x="3221038" y="4797425"/>
            <a:ext cx="2700337" cy="1531938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7" name="Рисунок 16"/>
          <p:cNvSpPr>
            <a:spLocks noGrp="1"/>
          </p:cNvSpPr>
          <p:nvPr>
            <p:ph type="pic" sz="quarter" idx="17"/>
          </p:nvPr>
        </p:nvSpPr>
        <p:spPr>
          <a:xfrm>
            <a:off x="6156325" y="4797425"/>
            <a:ext cx="2700338" cy="1531938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6" name="Объект 4"/>
          <p:cNvSpPr>
            <a:spLocks noGrp="1"/>
          </p:cNvSpPr>
          <p:nvPr>
            <p:ph sz="quarter" idx="20"/>
          </p:nvPr>
        </p:nvSpPr>
        <p:spPr>
          <a:xfrm>
            <a:off x="287338" y="1268413"/>
            <a:ext cx="8569325" cy="15128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8258533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792088"/>
          </a:xfrm>
        </p:spPr>
        <p:txBody>
          <a:bodyPr>
            <a:noAutofit/>
          </a:bodyPr>
          <a:lstStyle>
            <a:lvl1pPr>
              <a:defRPr>
                <a:solidFill>
                  <a:srgbClr val="004077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solidFill>
            <a:srgbClr val="FFFFFF">
              <a:alpha val="80000"/>
            </a:srgbClr>
          </a:solidFill>
        </p:spPr>
        <p:txBody>
          <a:bodyPr lIns="72000" tIns="72000" rIns="72000" bIns="72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>
          <a:xfrm>
            <a:off x="466911" y="4797424"/>
            <a:ext cx="3960627" cy="1351645"/>
          </a:xfrm>
          <a:solidFill>
            <a:srgbClr val="FFFFFF">
              <a:alpha val="80000"/>
            </a:srgbClr>
          </a:solidFill>
        </p:spPr>
        <p:txBody>
          <a:bodyPr lIns="72000" tIns="72000" rIns="72000" bIns="72000">
            <a:noAutofit/>
          </a:bodyPr>
          <a:lstStyle>
            <a:lvl1pPr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6082402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логовок и виде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792088"/>
          </a:xfrm>
        </p:spPr>
        <p:txBody>
          <a:bodyPr>
            <a:noAutofit/>
          </a:bodyPr>
          <a:lstStyle>
            <a:lvl1pPr>
              <a:defRPr>
                <a:solidFill>
                  <a:srgbClr val="004077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Мультимедиа 3"/>
          <p:cNvSpPr>
            <a:spLocks noGrp="1"/>
          </p:cNvSpPr>
          <p:nvPr>
            <p:ph type="media" sz="quarter" idx="12"/>
          </p:nvPr>
        </p:nvSpPr>
        <p:spPr>
          <a:xfrm>
            <a:off x="287337" y="1268413"/>
            <a:ext cx="8569325" cy="5060950"/>
          </a:xfrm>
        </p:spPr>
        <p:txBody>
          <a:bodyPr rtlCol="0">
            <a:noAutofit/>
          </a:bodyPr>
          <a:lstStyle/>
          <a:p>
            <a:pPr lv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0730276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подпись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79208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>
          <a:xfrm>
            <a:off x="287338" y="5645363"/>
            <a:ext cx="8569325" cy="684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20"/>
          </p:nvPr>
        </p:nvSpPr>
        <p:spPr>
          <a:xfrm>
            <a:off x="287338" y="1268413"/>
            <a:ext cx="8569325" cy="41768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0279931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три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86228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6"/>
          </p:nvPr>
        </p:nvSpPr>
        <p:spPr>
          <a:xfrm>
            <a:off x="296053" y="3933825"/>
            <a:ext cx="2663825" cy="2395538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  <a:lvl2pPr>
              <a:defRPr b="0"/>
            </a:lvl2pPr>
            <a:lvl3pPr>
              <a:defRPr b="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12"/>
          <p:cNvSpPr>
            <a:spLocks noGrp="1"/>
          </p:cNvSpPr>
          <p:nvPr>
            <p:ph sz="quarter" idx="17"/>
          </p:nvPr>
        </p:nvSpPr>
        <p:spPr>
          <a:xfrm>
            <a:off x="3240088" y="3933825"/>
            <a:ext cx="2663825" cy="2395538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  <a:lvl2pPr>
              <a:defRPr b="0"/>
            </a:lvl2pPr>
            <a:lvl3pPr>
              <a:defRPr b="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5" name="Объект 14"/>
          <p:cNvSpPr>
            <a:spLocks noGrp="1"/>
          </p:cNvSpPr>
          <p:nvPr>
            <p:ph sz="quarter" idx="18"/>
          </p:nvPr>
        </p:nvSpPr>
        <p:spPr>
          <a:xfrm>
            <a:off x="6183656" y="3933825"/>
            <a:ext cx="2664000" cy="2395538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  <a:lvl2pPr>
              <a:defRPr b="0"/>
            </a:lvl2pPr>
            <a:lvl3pPr>
              <a:defRPr b="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20"/>
          </p:nvPr>
        </p:nvSpPr>
        <p:spPr>
          <a:xfrm>
            <a:off x="287338" y="1268413"/>
            <a:ext cx="8569325" cy="24479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21702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168A-9CAA-44A3-9132-BA1A0CCBDB72}" type="datetime1">
              <a:rPr lang="ru-RU" smtClean="0"/>
              <a:pPr/>
              <a:t>23.04.2022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6100679"/>
      </p:ext>
    </p:extLst>
  </p:cSld>
  <p:clrMapOvr>
    <a:masterClrMapping/>
  </p:clrMapOvr>
  <p:hf hdr="0" ftr="0" dt="0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рисунка и две подпис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828092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4"/>
          </p:nvPr>
        </p:nvSpPr>
        <p:spPr>
          <a:xfrm>
            <a:off x="287338" y="1268413"/>
            <a:ext cx="8569325" cy="1944000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5"/>
          </p:nvPr>
        </p:nvSpPr>
        <p:spPr>
          <a:xfrm>
            <a:off x="287338" y="3861048"/>
            <a:ext cx="8569325" cy="1944000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6"/>
          </p:nvPr>
        </p:nvSpPr>
        <p:spPr>
          <a:xfrm>
            <a:off x="287338" y="3293451"/>
            <a:ext cx="8569325" cy="426911"/>
          </a:xfrm>
        </p:spPr>
        <p:txBody>
          <a:bodyPr>
            <a:noAutofit/>
          </a:bodyPr>
          <a:lstStyle>
            <a:lvl1pPr>
              <a:defRPr sz="1400"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7"/>
          </p:nvPr>
        </p:nvSpPr>
        <p:spPr>
          <a:xfrm>
            <a:off x="287338" y="5901467"/>
            <a:ext cx="8569325" cy="427896"/>
          </a:xfrm>
        </p:spPr>
        <p:txBody>
          <a:bodyPr>
            <a:noAutofit/>
          </a:bodyPr>
          <a:lstStyle>
            <a:lvl1pPr>
              <a:defRPr sz="1400"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7753933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два дополн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792433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Объект 4"/>
          <p:cNvSpPr>
            <a:spLocks noGrp="1"/>
          </p:cNvSpPr>
          <p:nvPr>
            <p:ph sz="quarter" idx="20"/>
          </p:nvPr>
        </p:nvSpPr>
        <p:spPr>
          <a:xfrm>
            <a:off x="6156325" y="3068638"/>
            <a:ext cx="2700336" cy="3276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21"/>
          </p:nvPr>
        </p:nvSpPr>
        <p:spPr>
          <a:xfrm>
            <a:off x="6156325" y="1268412"/>
            <a:ext cx="2700336" cy="15128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22"/>
          </p:nvPr>
        </p:nvSpPr>
        <p:spPr>
          <a:xfrm>
            <a:off x="287337" y="1268412"/>
            <a:ext cx="5653087" cy="507682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4606666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7340" y="188643"/>
            <a:ext cx="8560319" cy="82808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600348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914400">
              <a:defRPr/>
            </a:pPr>
            <a:fld id="{8DE1DDE8-225D-4D7C-9A10-DD5F03DA54C9}" type="slidenum">
              <a:rPr lang="ru-RU" altLang="ru-RU">
                <a:solidFill>
                  <a:srgbClr val="3C3C3C"/>
                </a:solidFill>
              </a:rPr>
              <a:pPr defTabSz="914400">
                <a:defRPr/>
              </a:pPr>
              <a:t>‹#›</a:t>
            </a:fld>
            <a:endParaRPr lang="ru-RU" altLang="ru-RU">
              <a:solidFill>
                <a:srgbClr val="3C3C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34984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1747-62BD-4067-865D-A81F2EB2F82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73235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FDD36-8082-4DA8-A01B-077BD9D1B33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66224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3BAA7-8186-4C15-A04C-06103D1EBCC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39677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82C94-7509-47B0-819F-4C4995B08CC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45676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BF3E-BE4C-4DE0-8C13-52E5E7B3BE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12177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61DA1-9679-4767-BEC2-7D108B848F7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3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168A-9CAA-44A3-9132-BA1A0CCBDB72}" type="datetime1">
              <a:rPr lang="ru-RU" smtClean="0"/>
              <a:pPr/>
              <a:t>23.04.2022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432269"/>
      </p:ext>
    </p:extLst>
  </p:cSld>
  <p:clrMapOvr>
    <a:masterClrMapping/>
  </p:clrMapOvr>
  <p:hf hdr="0" ftr="0" dt="0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7538E-4F79-498F-94C7-46311D9DFA3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25637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0F428-0B7F-41C4-8845-1BFDA27FE1F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43326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79C1A-88FB-4418-BFA5-BB6045BE47A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86001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168A-9CAA-44A3-9132-BA1A0CCBDB7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2947"/>
      </p:ext>
    </p:extLst>
  </p:cSld>
  <p:clrMapOvr>
    <a:masterClrMapping/>
  </p:clrMapOvr>
  <p:hf hdr="0" ftr="0" dt="0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168A-9CAA-44A3-9132-BA1A0CCBDB7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7016470"/>
      </p:ext>
    </p:extLst>
  </p:cSld>
  <p:clrMapOvr>
    <a:masterClrMapping/>
  </p:clrMapOvr>
  <p:hf hdr="0" ftr="0" dt="0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168A-9CAA-44A3-9132-BA1A0CCBDB7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585130"/>
      </p:ext>
    </p:extLst>
  </p:cSld>
  <p:clrMapOvr>
    <a:masterClrMapping/>
  </p:clrMapOvr>
  <p:hf hdr="0" ftr="0" dt="0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168A-9CAA-44A3-9132-BA1A0CCBDB7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4719664"/>
      </p:ext>
    </p:extLst>
  </p:cSld>
  <p:clrMapOvr>
    <a:masterClrMapping/>
  </p:clrMapOvr>
  <p:hf hdr="0" ftr="0" dt="0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168A-9CAA-44A3-9132-BA1A0CCBDB7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180425"/>
      </p:ext>
    </p:extLst>
  </p:cSld>
  <p:clrMapOvr>
    <a:masterClrMapping/>
  </p:clrMapOvr>
  <p:hf hdr="0" ftr="0" dt="0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CFC7-C4CC-4FC5-9CE2-30B0FB99B2C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2649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A6A82-196A-409B-972C-29D074A4E60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013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CFC7-C4CC-4FC5-9CE2-30B0FB99B2C3}" type="datetime1">
              <a:rPr lang="ru-RU" smtClean="0"/>
              <a:pPr/>
              <a:t>23.04.2022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81657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2700"/>
            <a:ext cx="9667875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LogoEng" hidden="1"/>
          <p:cNvSpPr>
            <a:spLocks noEditPoints="1"/>
          </p:cNvSpPr>
          <p:nvPr/>
        </p:nvSpPr>
        <p:spPr bwMode="auto">
          <a:xfrm>
            <a:off x="7880350" y="5873750"/>
            <a:ext cx="973138" cy="454025"/>
          </a:xfrm>
          <a:custGeom>
            <a:avLst/>
            <a:gdLst>
              <a:gd name="T0" fmla="*/ 1992 w 4450"/>
              <a:gd name="T1" fmla="*/ 1156 h 2072"/>
              <a:gd name="T2" fmla="*/ 1998 w 4450"/>
              <a:gd name="T3" fmla="*/ 1076 h 2072"/>
              <a:gd name="T4" fmla="*/ 2976 w 4450"/>
              <a:gd name="T5" fmla="*/ 1058 h 2072"/>
              <a:gd name="T6" fmla="*/ 2962 w 4450"/>
              <a:gd name="T7" fmla="*/ 654 h 2072"/>
              <a:gd name="T8" fmla="*/ 2840 w 4450"/>
              <a:gd name="T9" fmla="*/ 716 h 2072"/>
              <a:gd name="T10" fmla="*/ 2854 w 4450"/>
              <a:gd name="T11" fmla="*/ 1018 h 2072"/>
              <a:gd name="T12" fmla="*/ 3376 w 4450"/>
              <a:gd name="T13" fmla="*/ 1072 h 2072"/>
              <a:gd name="T14" fmla="*/ 3386 w 4450"/>
              <a:gd name="T15" fmla="*/ 672 h 2072"/>
              <a:gd name="T16" fmla="*/ 3214 w 4450"/>
              <a:gd name="T17" fmla="*/ 1102 h 2072"/>
              <a:gd name="T18" fmla="*/ 3274 w 4450"/>
              <a:gd name="T19" fmla="*/ 1002 h 2072"/>
              <a:gd name="T20" fmla="*/ 4306 w 4450"/>
              <a:gd name="T21" fmla="*/ 896 h 2072"/>
              <a:gd name="T22" fmla="*/ 3600 w 4450"/>
              <a:gd name="T23" fmla="*/ 1348 h 2072"/>
              <a:gd name="T24" fmla="*/ 3816 w 4450"/>
              <a:gd name="T25" fmla="*/ 1260 h 2072"/>
              <a:gd name="T26" fmla="*/ 3772 w 4450"/>
              <a:gd name="T27" fmla="*/ 638 h 2072"/>
              <a:gd name="T28" fmla="*/ 3524 w 4450"/>
              <a:gd name="T29" fmla="*/ 654 h 2072"/>
              <a:gd name="T30" fmla="*/ 3512 w 4450"/>
              <a:gd name="T31" fmla="*/ 1302 h 2072"/>
              <a:gd name="T32" fmla="*/ 3628 w 4450"/>
              <a:gd name="T33" fmla="*/ 742 h 2072"/>
              <a:gd name="T34" fmla="*/ 3688 w 4450"/>
              <a:gd name="T35" fmla="*/ 742 h 2072"/>
              <a:gd name="T36" fmla="*/ 3646 w 4450"/>
              <a:gd name="T37" fmla="*/ 1256 h 2072"/>
              <a:gd name="T38" fmla="*/ 1696 w 4450"/>
              <a:gd name="T39" fmla="*/ 1344 h 2072"/>
              <a:gd name="T40" fmla="*/ 1600 w 4450"/>
              <a:gd name="T41" fmla="*/ 992 h 2072"/>
              <a:gd name="T42" fmla="*/ 1606 w 4450"/>
              <a:gd name="T43" fmla="*/ 1260 h 2072"/>
              <a:gd name="T44" fmla="*/ 1576 w 4450"/>
              <a:gd name="T45" fmla="*/ 740 h 2072"/>
              <a:gd name="T46" fmla="*/ 1638 w 4450"/>
              <a:gd name="T47" fmla="*/ 856 h 2072"/>
              <a:gd name="T48" fmla="*/ 1710 w 4450"/>
              <a:gd name="T49" fmla="*/ 634 h 2072"/>
              <a:gd name="T50" fmla="*/ 1466 w 4450"/>
              <a:gd name="T51" fmla="*/ 662 h 2072"/>
              <a:gd name="T52" fmla="*/ 1466 w 4450"/>
              <a:gd name="T53" fmla="*/ 1312 h 2072"/>
              <a:gd name="T54" fmla="*/ 4450 w 4450"/>
              <a:gd name="T55" fmla="*/ 1590 h 2072"/>
              <a:gd name="T56" fmla="*/ 1572 w 4450"/>
              <a:gd name="T57" fmla="*/ 1668 h 2072"/>
              <a:gd name="T58" fmla="*/ 2628 w 4450"/>
              <a:gd name="T59" fmla="*/ 1726 h 2072"/>
              <a:gd name="T60" fmla="*/ 2628 w 4450"/>
              <a:gd name="T61" fmla="*/ 1726 h 2072"/>
              <a:gd name="T62" fmla="*/ 4324 w 4450"/>
              <a:gd name="T63" fmla="*/ 1726 h 2072"/>
              <a:gd name="T64" fmla="*/ 936 w 4450"/>
              <a:gd name="T65" fmla="*/ 1218 h 2072"/>
              <a:gd name="T66" fmla="*/ 1170 w 4450"/>
              <a:gd name="T67" fmla="*/ 906 h 2072"/>
              <a:gd name="T68" fmla="*/ 1162 w 4450"/>
              <a:gd name="T69" fmla="*/ 374 h 2072"/>
              <a:gd name="T70" fmla="*/ 944 w 4450"/>
              <a:gd name="T71" fmla="*/ 78 h 2072"/>
              <a:gd name="T72" fmla="*/ 790 w 4450"/>
              <a:gd name="T73" fmla="*/ 684 h 2072"/>
              <a:gd name="T74" fmla="*/ 992 w 4450"/>
              <a:gd name="T75" fmla="*/ 1260 h 2072"/>
              <a:gd name="T76" fmla="*/ 958 w 4450"/>
              <a:gd name="T77" fmla="*/ 870 h 2072"/>
              <a:gd name="T78" fmla="*/ 1050 w 4450"/>
              <a:gd name="T79" fmla="*/ 1012 h 2072"/>
              <a:gd name="T80" fmla="*/ 838 w 4450"/>
              <a:gd name="T81" fmla="*/ 624 h 2072"/>
              <a:gd name="T82" fmla="*/ 992 w 4450"/>
              <a:gd name="T83" fmla="*/ 102 h 2072"/>
              <a:gd name="T84" fmla="*/ 1142 w 4450"/>
              <a:gd name="T85" fmla="*/ 556 h 2072"/>
              <a:gd name="T86" fmla="*/ 1124 w 4450"/>
              <a:gd name="T87" fmla="*/ 760 h 2072"/>
              <a:gd name="T88" fmla="*/ 992 w 4450"/>
              <a:gd name="T89" fmla="*/ 314 h 2072"/>
              <a:gd name="T90" fmla="*/ 864 w 4450"/>
              <a:gd name="T91" fmla="*/ 742 h 2072"/>
              <a:gd name="T92" fmla="*/ 724 w 4450"/>
              <a:gd name="T93" fmla="*/ 1576 h 2072"/>
              <a:gd name="T94" fmla="*/ 908 w 4450"/>
              <a:gd name="T95" fmla="*/ 1520 h 2072"/>
              <a:gd name="T96" fmla="*/ 1064 w 4450"/>
              <a:gd name="T97" fmla="*/ 1660 h 2072"/>
              <a:gd name="T98" fmla="*/ 1012 w 4450"/>
              <a:gd name="T99" fmla="*/ 1862 h 2072"/>
              <a:gd name="T100" fmla="*/ 802 w 4450"/>
              <a:gd name="T101" fmla="*/ 1974 h 2072"/>
              <a:gd name="T102" fmla="*/ 436 w 4450"/>
              <a:gd name="T103" fmla="*/ 1862 h 2072"/>
              <a:gd name="T104" fmla="*/ 330 w 4450"/>
              <a:gd name="T105" fmla="*/ 1478 h 2072"/>
              <a:gd name="T106" fmla="*/ 570 w 4450"/>
              <a:gd name="T107" fmla="*/ 1202 h 2072"/>
              <a:gd name="T108" fmla="*/ 508 w 4450"/>
              <a:gd name="T109" fmla="*/ 662 h 2072"/>
              <a:gd name="T110" fmla="*/ 166 w 4450"/>
              <a:gd name="T111" fmla="*/ 892 h 2072"/>
              <a:gd name="T112" fmla="*/ 4 w 4450"/>
              <a:gd name="T113" fmla="*/ 1276 h 2072"/>
              <a:gd name="T114" fmla="*/ 72 w 4450"/>
              <a:gd name="T115" fmla="*/ 1662 h 2072"/>
              <a:gd name="T116" fmla="*/ 348 w 4450"/>
              <a:gd name="T117" fmla="*/ 1966 h 2072"/>
              <a:gd name="T118" fmla="*/ 724 w 4450"/>
              <a:gd name="T119" fmla="*/ 2072 h 2072"/>
              <a:gd name="T120" fmla="*/ 1144 w 4450"/>
              <a:gd name="T121" fmla="*/ 1938 h 2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450" h="2072">
                <a:moveTo>
                  <a:pt x="2586" y="1256"/>
                </a:moveTo>
                <a:lnTo>
                  <a:pt x="2416" y="1256"/>
                </a:lnTo>
                <a:lnTo>
                  <a:pt x="2578" y="716"/>
                </a:lnTo>
                <a:lnTo>
                  <a:pt x="2578" y="626"/>
                </a:lnTo>
                <a:lnTo>
                  <a:pt x="2268" y="626"/>
                </a:lnTo>
                <a:lnTo>
                  <a:pt x="2268" y="716"/>
                </a:lnTo>
                <a:lnTo>
                  <a:pt x="2428" y="716"/>
                </a:lnTo>
                <a:lnTo>
                  <a:pt x="2266" y="1258"/>
                </a:lnTo>
                <a:lnTo>
                  <a:pt x="2266" y="1348"/>
                </a:lnTo>
                <a:lnTo>
                  <a:pt x="2586" y="1348"/>
                </a:lnTo>
                <a:lnTo>
                  <a:pt x="2586" y="1256"/>
                </a:lnTo>
                <a:close/>
                <a:moveTo>
                  <a:pt x="1992" y="1156"/>
                </a:moveTo>
                <a:lnTo>
                  <a:pt x="2058" y="1156"/>
                </a:lnTo>
                <a:lnTo>
                  <a:pt x="2072" y="1348"/>
                </a:lnTo>
                <a:lnTo>
                  <a:pt x="2208" y="1348"/>
                </a:lnTo>
                <a:lnTo>
                  <a:pt x="2134" y="626"/>
                </a:lnTo>
                <a:lnTo>
                  <a:pt x="1916" y="626"/>
                </a:lnTo>
                <a:lnTo>
                  <a:pt x="1844" y="1348"/>
                </a:lnTo>
                <a:lnTo>
                  <a:pt x="1980" y="1348"/>
                </a:lnTo>
                <a:lnTo>
                  <a:pt x="1992" y="1156"/>
                </a:lnTo>
                <a:close/>
                <a:moveTo>
                  <a:pt x="2022" y="716"/>
                </a:moveTo>
                <a:lnTo>
                  <a:pt x="2030" y="716"/>
                </a:lnTo>
                <a:lnTo>
                  <a:pt x="2054" y="1076"/>
                </a:lnTo>
                <a:lnTo>
                  <a:pt x="1998" y="1076"/>
                </a:lnTo>
                <a:lnTo>
                  <a:pt x="2022" y="716"/>
                </a:lnTo>
                <a:close/>
                <a:moveTo>
                  <a:pt x="2804" y="1102"/>
                </a:moveTo>
                <a:lnTo>
                  <a:pt x="2882" y="1102"/>
                </a:lnTo>
                <a:lnTo>
                  <a:pt x="2882" y="1102"/>
                </a:lnTo>
                <a:lnTo>
                  <a:pt x="2900" y="1102"/>
                </a:lnTo>
                <a:lnTo>
                  <a:pt x="2916" y="1100"/>
                </a:lnTo>
                <a:lnTo>
                  <a:pt x="2930" y="1096"/>
                </a:lnTo>
                <a:lnTo>
                  <a:pt x="2942" y="1090"/>
                </a:lnTo>
                <a:lnTo>
                  <a:pt x="2952" y="1084"/>
                </a:lnTo>
                <a:lnTo>
                  <a:pt x="2962" y="1076"/>
                </a:lnTo>
                <a:lnTo>
                  <a:pt x="2970" y="1066"/>
                </a:lnTo>
                <a:lnTo>
                  <a:pt x="2976" y="1058"/>
                </a:lnTo>
                <a:lnTo>
                  <a:pt x="2986" y="1036"/>
                </a:lnTo>
                <a:lnTo>
                  <a:pt x="2992" y="1016"/>
                </a:lnTo>
                <a:lnTo>
                  <a:pt x="2994" y="994"/>
                </a:lnTo>
                <a:lnTo>
                  <a:pt x="2996" y="974"/>
                </a:lnTo>
                <a:lnTo>
                  <a:pt x="2996" y="756"/>
                </a:lnTo>
                <a:lnTo>
                  <a:pt x="2996" y="756"/>
                </a:lnTo>
                <a:lnTo>
                  <a:pt x="2994" y="734"/>
                </a:lnTo>
                <a:lnTo>
                  <a:pt x="2992" y="714"/>
                </a:lnTo>
                <a:lnTo>
                  <a:pt x="2986" y="692"/>
                </a:lnTo>
                <a:lnTo>
                  <a:pt x="2976" y="672"/>
                </a:lnTo>
                <a:lnTo>
                  <a:pt x="2970" y="662"/>
                </a:lnTo>
                <a:lnTo>
                  <a:pt x="2962" y="654"/>
                </a:lnTo>
                <a:lnTo>
                  <a:pt x="2952" y="646"/>
                </a:lnTo>
                <a:lnTo>
                  <a:pt x="2942" y="638"/>
                </a:lnTo>
                <a:lnTo>
                  <a:pt x="2930" y="634"/>
                </a:lnTo>
                <a:lnTo>
                  <a:pt x="2916" y="630"/>
                </a:lnTo>
                <a:lnTo>
                  <a:pt x="2900" y="626"/>
                </a:lnTo>
                <a:lnTo>
                  <a:pt x="2882" y="626"/>
                </a:lnTo>
                <a:lnTo>
                  <a:pt x="2664" y="626"/>
                </a:lnTo>
                <a:lnTo>
                  <a:pt x="2664" y="1348"/>
                </a:lnTo>
                <a:lnTo>
                  <a:pt x="2804" y="1348"/>
                </a:lnTo>
                <a:lnTo>
                  <a:pt x="2804" y="1102"/>
                </a:lnTo>
                <a:close/>
                <a:moveTo>
                  <a:pt x="2804" y="716"/>
                </a:moveTo>
                <a:lnTo>
                  <a:pt x="2840" y="716"/>
                </a:lnTo>
                <a:lnTo>
                  <a:pt x="2840" y="716"/>
                </a:lnTo>
                <a:lnTo>
                  <a:pt x="2846" y="716"/>
                </a:lnTo>
                <a:lnTo>
                  <a:pt x="2850" y="718"/>
                </a:lnTo>
                <a:lnTo>
                  <a:pt x="2854" y="722"/>
                </a:lnTo>
                <a:lnTo>
                  <a:pt x="2858" y="726"/>
                </a:lnTo>
                <a:lnTo>
                  <a:pt x="2864" y="736"/>
                </a:lnTo>
                <a:lnTo>
                  <a:pt x="2866" y="752"/>
                </a:lnTo>
                <a:lnTo>
                  <a:pt x="2866" y="988"/>
                </a:lnTo>
                <a:lnTo>
                  <a:pt x="2866" y="988"/>
                </a:lnTo>
                <a:lnTo>
                  <a:pt x="2864" y="1002"/>
                </a:lnTo>
                <a:lnTo>
                  <a:pt x="2858" y="1014"/>
                </a:lnTo>
                <a:lnTo>
                  <a:pt x="2854" y="1018"/>
                </a:lnTo>
                <a:lnTo>
                  <a:pt x="2850" y="1020"/>
                </a:lnTo>
                <a:lnTo>
                  <a:pt x="2846" y="1022"/>
                </a:lnTo>
                <a:lnTo>
                  <a:pt x="2840" y="1024"/>
                </a:lnTo>
                <a:lnTo>
                  <a:pt x="2804" y="1024"/>
                </a:lnTo>
                <a:lnTo>
                  <a:pt x="2804" y="716"/>
                </a:lnTo>
                <a:close/>
                <a:moveTo>
                  <a:pt x="3214" y="1102"/>
                </a:moveTo>
                <a:lnTo>
                  <a:pt x="3236" y="1102"/>
                </a:lnTo>
                <a:lnTo>
                  <a:pt x="3282" y="1348"/>
                </a:lnTo>
                <a:lnTo>
                  <a:pt x="3430" y="1348"/>
                </a:lnTo>
                <a:lnTo>
                  <a:pt x="3364" y="1082"/>
                </a:lnTo>
                <a:lnTo>
                  <a:pt x="3364" y="1082"/>
                </a:lnTo>
                <a:lnTo>
                  <a:pt x="3376" y="1072"/>
                </a:lnTo>
                <a:lnTo>
                  <a:pt x="3386" y="1058"/>
                </a:lnTo>
                <a:lnTo>
                  <a:pt x="3392" y="1046"/>
                </a:lnTo>
                <a:lnTo>
                  <a:pt x="3398" y="1030"/>
                </a:lnTo>
                <a:lnTo>
                  <a:pt x="3402" y="1016"/>
                </a:lnTo>
                <a:lnTo>
                  <a:pt x="3404" y="1002"/>
                </a:lnTo>
                <a:lnTo>
                  <a:pt x="3406" y="974"/>
                </a:lnTo>
                <a:lnTo>
                  <a:pt x="3406" y="756"/>
                </a:lnTo>
                <a:lnTo>
                  <a:pt x="3406" y="756"/>
                </a:lnTo>
                <a:lnTo>
                  <a:pt x="3406" y="734"/>
                </a:lnTo>
                <a:lnTo>
                  <a:pt x="3402" y="714"/>
                </a:lnTo>
                <a:lnTo>
                  <a:pt x="3396" y="692"/>
                </a:lnTo>
                <a:lnTo>
                  <a:pt x="3386" y="672"/>
                </a:lnTo>
                <a:lnTo>
                  <a:pt x="3380" y="662"/>
                </a:lnTo>
                <a:lnTo>
                  <a:pt x="3372" y="654"/>
                </a:lnTo>
                <a:lnTo>
                  <a:pt x="3362" y="646"/>
                </a:lnTo>
                <a:lnTo>
                  <a:pt x="3352" y="638"/>
                </a:lnTo>
                <a:lnTo>
                  <a:pt x="3340" y="634"/>
                </a:lnTo>
                <a:lnTo>
                  <a:pt x="3326" y="630"/>
                </a:lnTo>
                <a:lnTo>
                  <a:pt x="3310" y="626"/>
                </a:lnTo>
                <a:lnTo>
                  <a:pt x="3294" y="626"/>
                </a:lnTo>
                <a:lnTo>
                  <a:pt x="3074" y="626"/>
                </a:lnTo>
                <a:lnTo>
                  <a:pt x="3074" y="1348"/>
                </a:lnTo>
                <a:lnTo>
                  <a:pt x="3214" y="1348"/>
                </a:lnTo>
                <a:lnTo>
                  <a:pt x="3214" y="1102"/>
                </a:lnTo>
                <a:close/>
                <a:moveTo>
                  <a:pt x="3214" y="716"/>
                </a:moveTo>
                <a:lnTo>
                  <a:pt x="3250" y="716"/>
                </a:lnTo>
                <a:lnTo>
                  <a:pt x="3250" y="716"/>
                </a:lnTo>
                <a:lnTo>
                  <a:pt x="3256" y="716"/>
                </a:lnTo>
                <a:lnTo>
                  <a:pt x="3260" y="718"/>
                </a:lnTo>
                <a:lnTo>
                  <a:pt x="3266" y="722"/>
                </a:lnTo>
                <a:lnTo>
                  <a:pt x="3268" y="726"/>
                </a:lnTo>
                <a:lnTo>
                  <a:pt x="3274" y="736"/>
                </a:lnTo>
                <a:lnTo>
                  <a:pt x="3276" y="752"/>
                </a:lnTo>
                <a:lnTo>
                  <a:pt x="3276" y="988"/>
                </a:lnTo>
                <a:lnTo>
                  <a:pt x="3276" y="988"/>
                </a:lnTo>
                <a:lnTo>
                  <a:pt x="3274" y="1002"/>
                </a:lnTo>
                <a:lnTo>
                  <a:pt x="3268" y="1014"/>
                </a:lnTo>
                <a:lnTo>
                  <a:pt x="3266" y="1018"/>
                </a:lnTo>
                <a:lnTo>
                  <a:pt x="3260" y="1020"/>
                </a:lnTo>
                <a:lnTo>
                  <a:pt x="3256" y="1022"/>
                </a:lnTo>
                <a:lnTo>
                  <a:pt x="3250" y="1024"/>
                </a:lnTo>
                <a:lnTo>
                  <a:pt x="3214" y="1024"/>
                </a:lnTo>
                <a:lnTo>
                  <a:pt x="3214" y="716"/>
                </a:lnTo>
                <a:close/>
                <a:moveTo>
                  <a:pt x="4046" y="896"/>
                </a:moveTo>
                <a:lnTo>
                  <a:pt x="4052" y="896"/>
                </a:lnTo>
                <a:lnTo>
                  <a:pt x="4124" y="1348"/>
                </a:lnTo>
                <a:lnTo>
                  <a:pt x="4234" y="1348"/>
                </a:lnTo>
                <a:lnTo>
                  <a:pt x="4306" y="896"/>
                </a:lnTo>
                <a:lnTo>
                  <a:pt x="4310" y="896"/>
                </a:lnTo>
                <a:lnTo>
                  <a:pt x="4310" y="1348"/>
                </a:lnTo>
                <a:lnTo>
                  <a:pt x="4450" y="1348"/>
                </a:lnTo>
                <a:lnTo>
                  <a:pt x="4450" y="626"/>
                </a:lnTo>
                <a:lnTo>
                  <a:pt x="4270" y="626"/>
                </a:lnTo>
                <a:lnTo>
                  <a:pt x="4178" y="1134"/>
                </a:lnTo>
                <a:lnTo>
                  <a:pt x="4088" y="626"/>
                </a:lnTo>
                <a:lnTo>
                  <a:pt x="3908" y="626"/>
                </a:lnTo>
                <a:lnTo>
                  <a:pt x="3908" y="1348"/>
                </a:lnTo>
                <a:lnTo>
                  <a:pt x="4046" y="1348"/>
                </a:lnTo>
                <a:lnTo>
                  <a:pt x="4046" y="896"/>
                </a:lnTo>
                <a:close/>
                <a:moveTo>
                  <a:pt x="3600" y="1348"/>
                </a:moveTo>
                <a:lnTo>
                  <a:pt x="3716" y="1348"/>
                </a:lnTo>
                <a:lnTo>
                  <a:pt x="3716" y="1348"/>
                </a:lnTo>
                <a:lnTo>
                  <a:pt x="3732" y="1348"/>
                </a:lnTo>
                <a:lnTo>
                  <a:pt x="3748" y="1344"/>
                </a:lnTo>
                <a:lnTo>
                  <a:pt x="3762" y="1340"/>
                </a:lnTo>
                <a:lnTo>
                  <a:pt x="3772" y="1336"/>
                </a:lnTo>
                <a:lnTo>
                  <a:pt x="3782" y="1328"/>
                </a:lnTo>
                <a:lnTo>
                  <a:pt x="3790" y="1320"/>
                </a:lnTo>
                <a:lnTo>
                  <a:pt x="3798" y="1312"/>
                </a:lnTo>
                <a:lnTo>
                  <a:pt x="3804" y="1302"/>
                </a:lnTo>
                <a:lnTo>
                  <a:pt x="3812" y="1282"/>
                </a:lnTo>
                <a:lnTo>
                  <a:pt x="3816" y="1260"/>
                </a:lnTo>
                <a:lnTo>
                  <a:pt x="3818" y="1240"/>
                </a:lnTo>
                <a:lnTo>
                  <a:pt x="3818" y="1220"/>
                </a:lnTo>
                <a:lnTo>
                  <a:pt x="3818" y="756"/>
                </a:lnTo>
                <a:lnTo>
                  <a:pt x="3818" y="756"/>
                </a:lnTo>
                <a:lnTo>
                  <a:pt x="3818" y="734"/>
                </a:lnTo>
                <a:lnTo>
                  <a:pt x="3816" y="714"/>
                </a:lnTo>
                <a:lnTo>
                  <a:pt x="3812" y="692"/>
                </a:lnTo>
                <a:lnTo>
                  <a:pt x="3804" y="672"/>
                </a:lnTo>
                <a:lnTo>
                  <a:pt x="3798" y="662"/>
                </a:lnTo>
                <a:lnTo>
                  <a:pt x="3790" y="654"/>
                </a:lnTo>
                <a:lnTo>
                  <a:pt x="3782" y="646"/>
                </a:lnTo>
                <a:lnTo>
                  <a:pt x="3772" y="638"/>
                </a:lnTo>
                <a:lnTo>
                  <a:pt x="3762" y="634"/>
                </a:lnTo>
                <a:lnTo>
                  <a:pt x="3748" y="630"/>
                </a:lnTo>
                <a:lnTo>
                  <a:pt x="3732" y="626"/>
                </a:lnTo>
                <a:lnTo>
                  <a:pt x="3716" y="626"/>
                </a:lnTo>
                <a:lnTo>
                  <a:pt x="3600" y="626"/>
                </a:lnTo>
                <a:lnTo>
                  <a:pt x="3600" y="626"/>
                </a:lnTo>
                <a:lnTo>
                  <a:pt x="3582" y="626"/>
                </a:lnTo>
                <a:lnTo>
                  <a:pt x="3568" y="630"/>
                </a:lnTo>
                <a:lnTo>
                  <a:pt x="3554" y="634"/>
                </a:lnTo>
                <a:lnTo>
                  <a:pt x="3542" y="638"/>
                </a:lnTo>
                <a:lnTo>
                  <a:pt x="3534" y="646"/>
                </a:lnTo>
                <a:lnTo>
                  <a:pt x="3524" y="654"/>
                </a:lnTo>
                <a:lnTo>
                  <a:pt x="3518" y="662"/>
                </a:lnTo>
                <a:lnTo>
                  <a:pt x="3512" y="672"/>
                </a:lnTo>
                <a:lnTo>
                  <a:pt x="3504" y="692"/>
                </a:lnTo>
                <a:lnTo>
                  <a:pt x="3500" y="714"/>
                </a:lnTo>
                <a:lnTo>
                  <a:pt x="3498" y="734"/>
                </a:lnTo>
                <a:lnTo>
                  <a:pt x="3496" y="756"/>
                </a:lnTo>
                <a:lnTo>
                  <a:pt x="3496" y="1220"/>
                </a:lnTo>
                <a:lnTo>
                  <a:pt x="3496" y="1220"/>
                </a:lnTo>
                <a:lnTo>
                  <a:pt x="3498" y="1240"/>
                </a:lnTo>
                <a:lnTo>
                  <a:pt x="3500" y="1260"/>
                </a:lnTo>
                <a:lnTo>
                  <a:pt x="3504" y="1282"/>
                </a:lnTo>
                <a:lnTo>
                  <a:pt x="3512" y="1302"/>
                </a:lnTo>
                <a:lnTo>
                  <a:pt x="3518" y="1312"/>
                </a:lnTo>
                <a:lnTo>
                  <a:pt x="3524" y="1320"/>
                </a:lnTo>
                <a:lnTo>
                  <a:pt x="3534" y="1328"/>
                </a:lnTo>
                <a:lnTo>
                  <a:pt x="3542" y="1336"/>
                </a:lnTo>
                <a:lnTo>
                  <a:pt x="3554" y="1340"/>
                </a:lnTo>
                <a:lnTo>
                  <a:pt x="3568" y="1344"/>
                </a:lnTo>
                <a:lnTo>
                  <a:pt x="3582" y="1348"/>
                </a:lnTo>
                <a:lnTo>
                  <a:pt x="3600" y="1348"/>
                </a:lnTo>
                <a:lnTo>
                  <a:pt x="3600" y="1348"/>
                </a:lnTo>
                <a:close/>
                <a:moveTo>
                  <a:pt x="3628" y="1230"/>
                </a:moveTo>
                <a:lnTo>
                  <a:pt x="3628" y="746"/>
                </a:lnTo>
                <a:lnTo>
                  <a:pt x="3628" y="742"/>
                </a:lnTo>
                <a:lnTo>
                  <a:pt x="3628" y="740"/>
                </a:lnTo>
                <a:lnTo>
                  <a:pt x="3628" y="740"/>
                </a:lnTo>
                <a:lnTo>
                  <a:pt x="3630" y="730"/>
                </a:lnTo>
                <a:lnTo>
                  <a:pt x="3638" y="722"/>
                </a:lnTo>
                <a:lnTo>
                  <a:pt x="3646" y="718"/>
                </a:lnTo>
                <a:lnTo>
                  <a:pt x="3658" y="716"/>
                </a:lnTo>
                <a:lnTo>
                  <a:pt x="3658" y="716"/>
                </a:lnTo>
                <a:lnTo>
                  <a:pt x="3670" y="718"/>
                </a:lnTo>
                <a:lnTo>
                  <a:pt x="3678" y="722"/>
                </a:lnTo>
                <a:lnTo>
                  <a:pt x="3686" y="730"/>
                </a:lnTo>
                <a:lnTo>
                  <a:pt x="3688" y="740"/>
                </a:lnTo>
                <a:lnTo>
                  <a:pt x="3688" y="742"/>
                </a:lnTo>
                <a:lnTo>
                  <a:pt x="3688" y="746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6"/>
                </a:lnTo>
                <a:lnTo>
                  <a:pt x="3686" y="1242"/>
                </a:lnTo>
                <a:lnTo>
                  <a:pt x="3680" y="1250"/>
                </a:lnTo>
                <a:lnTo>
                  <a:pt x="3670" y="1256"/>
                </a:lnTo>
                <a:lnTo>
                  <a:pt x="3658" y="1260"/>
                </a:lnTo>
                <a:lnTo>
                  <a:pt x="3658" y="1260"/>
                </a:lnTo>
                <a:lnTo>
                  <a:pt x="3646" y="1256"/>
                </a:lnTo>
                <a:lnTo>
                  <a:pt x="3636" y="1250"/>
                </a:lnTo>
                <a:lnTo>
                  <a:pt x="3630" y="1242"/>
                </a:lnTo>
                <a:lnTo>
                  <a:pt x="3628" y="1236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close/>
                <a:moveTo>
                  <a:pt x="1548" y="1348"/>
                </a:moveTo>
                <a:lnTo>
                  <a:pt x="1664" y="1348"/>
                </a:lnTo>
                <a:lnTo>
                  <a:pt x="1664" y="1348"/>
                </a:lnTo>
                <a:lnTo>
                  <a:pt x="1682" y="1348"/>
                </a:lnTo>
                <a:lnTo>
                  <a:pt x="1696" y="1344"/>
                </a:lnTo>
                <a:lnTo>
                  <a:pt x="1710" y="1340"/>
                </a:lnTo>
                <a:lnTo>
                  <a:pt x="1722" y="1336"/>
                </a:lnTo>
                <a:lnTo>
                  <a:pt x="1732" y="1328"/>
                </a:lnTo>
                <a:lnTo>
                  <a:pt x="1740" y="1320"/>
                </a:lnTo>
                <a:lnTo>
                  <a:pt x="1746" y="1312"/>
                </a:lnTo>
                <a:lnTo>
                  <a:pt x="1752" y="1302"/>
                </a:lnTo>
                <a:lnTo>
                  <a:pt x="1760" y="1282"/>
                </a:lnTo>
                <a:lnTo>
                  <a:pt x="1764" y="1260"/>
                </a:lnTo>
                <a:lnTo>
                  <a:pt x="1766" y="1240"/>
                </a:lnTo>
                <a:lnTo>
                  <a:pt x="1768" y="1220"/>
                </a:lnTo>
                <a:lnTo>
                  <a:pt x="1768" y="992"/>
                </a:lnTo>
                <a:lnTo>
                  <a:pt x="1600" y="992"/>
                </a:lnTo>
                <a:lnTo>
                  <a:pt x="1600" y="1074"/>
                </a:lnTo>
                <a:lnTo>
                  <a:pt x="1638" y="1074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6" y="1236"/>
                </a:lnTo>
                <a:lnTo>
                  <a:pt x="1634" y="1242"/>
                </a:lnTo>
                <a:lnTo>
                  <a:pt x="1628" y="1250"/>
                </a:lnTo>
                <a:lnTo>
                  <a:pt x="1618" y="1256"/>
                </a:lnTo>
                <a:lnTo>
                  <a:pt x="1606" y="1260"/>
                </a:lnTo>
                <a:lnTo>
                  <a:pt x="1606" y="1260"/>
                </a:lnTo>
                <a:lnTo>
                  <a:pt x="1594" y="1256"/>
                </a:lnTo>
                <a:lnTo>
                  <a:pt x="1584" y="1250"/>
                </a:lnTo>
                <a:lnTo>
                  <a:pt x="1578" y="1242"/>
                </a:lnTo>
                <a:lnTo>
                  <a:pt x="1576" y="1236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746"/>
                </a:lnTo>
                <a:lnTo>
                  <a:pt x="1576" y="746"/>
                </a:lnTo>
                <a:lnTo>
                  <a:pt x="1576" y="742"/>
                </a:lnTo>
                <a:lnTo>
                  <a:pt x="1576" y="740"/>
                </a:lnTo>
                <a:lnTo>
                  <a:pt x="1576" y="740"/>
                </a:lnTo>
                <a:lnTo>
                  <a:pt x="1578" y="730"/>
                </a:lnTo>
                <a:lnTo>
                  <a:pt x="1586" y="722"/>
                </a:lnTo>
                <a:lnTo>
                  <a:pt x="1596" y="718"/>
                </a:lnTo>
                <a:lnTo>
                  <a:pt x="1606" y="716"/>
                </a:lnTo>
                <a:lnTo>
                  <a:pt x="1606" y="716"/>
                </a:lnTo>
                <a:lnTo>
                  <a:pt x="1618" y="718"/>
                </a:lnTo>
                <a:lnTo>
                  <a:pt x="1628" y="722"/>
                </a:lnTo>
                <a:lnTo>
                  <a:pt x="1634" y="730"/>
                </a:lnTo>
                <a:lnTo>
                  <a:pt x="1636" y="740"/>
                </a:lnTo>
                <a:lnTo>
                  <a:pt x="1638" y="742"/>
                </a:lnTo>
                <a:lnTo>
                  <a:pt x="1638" y="746"/>
                </a:lnTo>
                <a:lnTo>
                  <a:pt x="1638" y="856"/>
                </a:lnTo>
                <a:lnTo>
                  <a:pt x="1768" y="856"/>
                </a:lnTo>
                <a:lnTo>
                  <a:pt x="1768" y="756"/>
                </a:lnTo>
                <a:lnTo>
                  <a:pt x="1768" y="756"/>
                </a:lnTo>
                <a:lnTo>
                  <a:pt x="1766" y="734"/>
                </a:lnTo>
                <a:lnTo>
                  <a:pt x="1764" y="714"/>
                </a:lnTo>
                <a:lnTo>
                  <a:pt x="1760" y="692"/>
                </a:lnTo>
                <a:lnTo>
                  <a:pt x="1752" y="672"/>
                </a:lnTo>
                <a:lnTo>
                  <a:pt x="1746" y="662"/>
                </a:lnTo>
                <a:lnTo>
                  <a:pt x="1740" y="654"/>
                </a:lnTo>
                <a:lnTo>
                  <a:pt x="1732" y="646"/>
                </a:lnTo>
                <a:lnTo>
                  <a:pt x="1722" y="638"/>
                </a:lnTo>
                <a:lnTo>
                  <a:pt x="1710" y="634"/>
                </a:lnTo>
                <a:lnTo>
                  <a:pt x="1696" y="630"/>
                </a:lnTo>
                <a:lnTo>
                  <a:pt x="1682" y="626"/>
                </a:lnTo>
                <a:lnTo>
                  <a:pt x="1664" y="626"/>
                </a:lnTo>
                <a:lnTo>
                  <a:pt x="1548" y="626"/>
                </a:lnTo>
                <a:lnTo>
                  <a:pt x="1548" y="626"/>
                </a:lnTo>
                <a:lnTo>
                  <a:pt x="1532" y="626"/>
                </a:lnTo>
                <a:lnTo>
                  <a:pt x="1516" y="630"/>
                </a:lnTo>
                <a:lnTo>
                  <a:pt x="1502" y="634"/>
                </a:lnTo>
                <a:lnTo>
                  <a:pt x="1492" y="638"/>
                </a:lnTo>
                <a:lnTo>
                  <a:pt x="1482" y="646"/>
                </a:lnTo>
                <a:lnTo>
                  <a:pt x="1474" y="654"/>
                </a:lnTo>
                <a:lnTo>
                  <a:pt x="1466" y="662"/>
                </a:lnTo>
                <a:lnTo>
                  <a:pt x="1460" y="672"/>
                </a:lnTo>
                <a:lnTo>
                  <a:pt x="1452" y="692"/>
                </a:lnTo>
                <a:lnTo>
                  <a:pt x="1448" y="714"/>
                </a:lnTo>
                <a:lnTo>
                  <a:pt x="1446" y="734"/>
                </a:lnTo>
                <a:lnTo>
                  <a:pt x="1446" y="756"/>
                </a:lnTo>
                <a:lnTo>
                  <a:pt x="1446" y="1220"/>
                </a:lnTo>
                <a:lnTo>
                  <a:pt x="1446" y="1220"/>
                </a:lnTo>
                <a:lnTo>
                  <a:pt x="1446" y="1240"/>
                </a:lnTo>
                <a:lnTo>
                  <a:pt x="1448" y="1260"/>
                </a:lnTo>
                <a:lnTo>
                  <a:pt x="1452" y="1282"/>
                </a:lnTo>
                <a:lnTo>
                  <a:pt x="1460" y="1302"/>
                </a:lnTo>
                <a:lnTo>
                  <a:pt x="1466" y="1312"/>
                </a:lnTo>
                <a:lnTo>
                  <a:pt x="1474" y="1320"/>
                </a:lnTo>
                <a:lnTo>
                  <a:pt x="1482" y="1328"/>
                </a:lnTo>
                <a:lnTo>
                  <a:pt x="1492" y="1336"/>
                </a:lnTo>
                <a:lnTo>
                  <a:pt x="1502" y="1340"/>
                </a:lnTo>
                <a:lnTo>
                  <a:pt x="1516" y="1344"/>
                </a:lnTo>
                <a:lnTo>
                  <a:pt x="1532" y="1348"/>
                </a:lnTo>
                <a:lnTo>
                  <a:pt x="1548" y="1348"/>
                </a:lnTo>
                <a:lnTo>
                  <a:pt x="1548" y="1348"/>
                </a:lnTo>
                <a:close/>
                <a:moveTo>
                  <a:pt x="1446" y="1590"/>
                </a:moveTo>
                <a:lnTo>
                  <a:pt x="1446" y="2072"/>
                </a:lnTo>
                <a:lnTo>
                  <a:pt x="4450" y="2072"/>
                </a:lnTo>
                <a:lnTo>
                  <a:pt x="4450" y="1590"/>
                </a:lnTo>
                <a:lnTo>
                  <a:pt x="1446" y="1590"/>
                </a:lnTo>
                <a:close/>
                <a:moveTo>
                  <a:pt x="1770" y="1982"/>
                </a:moveTo>
                <a:lnTo>
                  <a:pt x="1698" y="1982"/>
                </a:lnTo>
                <a:lnTo>
                  <a:pt x="1632" y="1790"/>
                </a:lnTo>
                <a:lnTo>
                  <a:pt x="1632" y="1790"/>
                </a:lnTo>
                <a:lnTo>
                  <a:pt x="1632" y="1790"/>
                </a:lnTo>
                <a:lnTo>
                  <a:pt x="1640" y="1848"/>
                </a:lnTo>
                <a:lnTo>
                  <a:pt x="1642" y="1880"/>
                </a:lnTo>
                <a:lnTo>
                  <a:pt x="1644" y="1908"/>
                </a:lnTo>
                <a:lnTo>
                  <a:pt x="1644" y="1982"/>
                </a:lnTo>
                <a:lnTo>
                  <a:pt x="1572" y="1982"/>
                </a:lnTo>
                <a:lnTo>
                  <a:pt x="1572" y="1668"/>
                </a:lnTo>
                <a:lnTo>
                  <a:pt x="1644" y="1668"/>
                </a:lnTo>
                <a:lnTo>
                  <a:pt x="1710" y="1864"/>
                </a:lnTo>
                <a:lnTo>
                  <a:pt x="1710" y="1864"/>
                </a:lnTo>
                <a:lnTo>
                  <a:pt x="1710" y="1864"/>
                </a:lnTo>
                <a:lnTo>
                  <a:pt x="1708" y="1836"/>
                </a:lnTo>
                <a:lnTo>
                  <a:pt x="1704" y="1806"/>
                </a:lnTo>
                <a:lnTo>
                  <a:pt x="1700" y="1774"/>
                </a:lnTo>
                <a:lnTo>
                  <a:pt x="1698" y="1746"/>
                </a:lnTo>
                <a:lnTo>
                  <a:pt x="1698" y="1668"/>
                </a:lnTo>
                <a:lnTo>
                  <a:pt x="1770" y="1668"/>
                </a:lnTo>
                <a:lnTo>
                  <a:pt x="1770" y="1982"/>
                </a:lnTo>
                <a:close/>
                <a:moveTo>
                  <a:pt x="2628" y="1726"/>
                </a:moveTo>
                <a:lnTo>
                  <a:pt x="2528" y="1726"/>
                </a:lnTo>
                <a:lnTo>
                  <a:pt x="2528" y="1788"/>
                </a:lnTo>
                <a:lnTo>
                  <a:pt x="2618" y="1788"/>
                </a:lnTo>
                <a:lnTo>
                  <a:pt x="2618" y="1848"/>
                </a:lnTo>
                <a:lnTo>
                  <a:pt x="2528" y="1848"/>
                </a:lnTo>
                <a:lnTo>
                  <a:pt x="2528" y="1922"/>
                </a:lnTo>
                <a:lnTo>
                  <a:pt x="2628" y="1922"/>
                </a:lnTo>
                <a:lnTo>
                  <a:pt x="2628" y="1982"/>
                </a:lnTo>
                <a:lnTo>
                  <a:pt x="2452" y="1982"/>
                </a:lnTo>
                <a:lnTo>
                  <a:pt x="2452" y="1668"/>
                </a:lnTo>
                <a:lnTo>
                  <a:pt x="2628" y="1668"/>
                </a:lnTo>
                <a:lnTo>
                  <a:pt x="2628" y="1726"/>
                </a:lnTo>
                <a:close/>
                <a:moveTo>
                  <a:pt x="3476" y="1726"/>
                </a:moveTo>
                <a:lnTo>
                  <a:pt x="3374" y="1726"/>
                </a:lnTo>
                <a:lnTo>
                  <a:pt x="3374" y="1788"/>
                </a:lnTo>
                <a:lnTo>
                  <a:pt x="3464" y="1788"/>
                </a:lnTo>
                <a:lnTo>
                  <a:pt x="3464" y="1848"/>
                </a:lnTo>
                <a:lnTo>
                  <a:pt x="3374" y="1848"/>
                </a:lnTo>
                <a:lnTo>
                  <a:pt x="3374" y="1982"/>
                </a:lnTo>
                <a:lnTo>
                  <a:pt x="3298" y="1982"/>
                </a:lnTo>
                <a:lnTo>
                  <a:pt x="3298" y="1668"/>
                </a:lnTo>
                <a:lnTo>
                  <a:pt x="3476" y="1668"/>
                </a:lnTo>
                <a:lnTo>
                  <a:pt x="3476" y="1726"/>
                </a:lnTo>
                <a:close/>
                <a:moveTo>
                  <a:pt x="4324" y="1726"/>
                </a:moveTo>
                <a:lnTo>
                  <a:pt x="4268" y="1726"/>
                </a:lnTo>
                <a:lnTo>
                  <a:pt x="4268" y="1982"/>
                </a:lnTo>
                <a:lnTo>
                  <a:pt x="4198" y="1982"/>
                </a:lnTo>
                <a:lnTo>
                  <a:pt x="4198" y="1726"/>
                </a:lnTo>
                <a:lnTo>
                  <a:pt x="4138" y="1726"/>
                </a:lnTo>
                <a:lnTo>
                  <a:pt x="4138" y="1668"/>
                </a:lnTo>
                <a:lnTo>
                  <a:pt x="4324" y="1668"/>
                </a:lnTo>
                <a:lnTo>
                  <a:pt x="4324" y="1726"/>
                </a:lnTo>
                <a:close/>
                <a:moveTo>
                  <a:pt x="878" y="1100"/>
                </a:moveTo>
                <a:lnTo>
                  <a:pt x="878" y="1100"/>
                </a:lnTo>
                <a:lnTo>
                  <a:pt x="906" y="1160"/>
                </a:lnTo>
                <a:lnTo>
                  <a:pt x="936" y="1218"/>
                </a:lnTo>
                <a:lnTo>
                  <a:pt x="966" y="1268"/>
                </a:lnTo>
                <a:lnTo>
                  <a:pt x="994" y="1308"/>
                </a:lnTo>
                <a:lnTo>
                  <a:pt x="994" y="1308"/>
                </a:lnTo>
                <a:lnTo>
                  <a:pt x="1014" y="1278"/>
                </a:lnTo>
                <a:lnTo>
                  <a:pt x="1040" y="1240"/>
                </a:lnTo>
                <a:lnTo>
                  <a:pt x="1066" y="1190"/>
                </a:lnTo>
                <a:lnTo>
                  <a:pt x="1094" y="1130"/>
                </a:lnTo>
                <a:lnTo>
                  <a:pt x="1122" y="1064"/>
                </a:lnTo>
                <a:lnTo>
                  <a:pt x="1136" y="1026"/>
                </a:lnTo>
                <a:lnTo>
                  <a:pt x="1148" y="988"/>
                </a:lnTo>
                <a:lnTo>
                  <a:pt x="1160" y="948"/>
                </a:lnTo>
                <a:lnTo>
                  <a:pt x="1170" y="906"/>
                </a:lnTo>
                <a:lnTo>
                  <a:pt x="1178" y="862"/>
                </a:lnTo>
                <a:lnTo>
                  <a:pt x="1186" y="818"/>
                </a:lnTo>
                <a:lnTo>
                  <a:pt x="1186" y="818"/>
                </a:lnTo>
                <a:lnTo>
                  <a:pt x="1192" y="768"/>
                </a:lnTo>
                <a:lnTo>
                  <a:pt x="1196" y="718"/>
                </a:lnTo>
                <a:lnTo>
                  <a:pt x="1198" y="668"/>
                </a:lnTo>
                <a:lnTo>
                  <a:pt x="1198" y="618"/>
                </a:lnTo>
                <a:lnTo>
                  <a:pt x="1194" y="562"/>
                </a:lnTo>
                <a:lnTo>
                  <a:pt x="1186" y="504"/>
                </a:lnTo>
                <a:lnTo>
                  <a:pt x="1176" y="442"/>
                </a:lnTo>
                <a:lnTo>
                  <a:pt x="1162" y="374"/>
                </a:lnTo>
                <a:lnTo>
                  <a:pt x="1162" y="374"/>
                </a:lnTo>
                <a:lnTo>
                  <a:pt x="1152" y="338"/>
                </a:lnTo>
                <a:lnTo>
                  <a:pt x="1142" y="304"/>
                </a:lnTo>
                <a:lnTo>
                  <a:pt x="1132" y="270"/>
                </a:lnTo>
                <a:lnTo>
                  <a:pt x="1120" y="238"/>
                </a:lnTo>
                <a:lnTo>
                  <a:pt x="1094" y="178"/>
                </a:lnTo>
                <a:lnTo>
                  <a:pt x="1066" y="124"/>
                </a:lnTo>
                <a:lnTo>
                  <a:pt x="1042" y="78"/>
                </a:lnTo>
                <a:lnTo>
                  <a:pt x="1020" y="42"/>
                </a:lnTo>
                <a:lnTo>
                  <a:pt x="992" y="0"/>
                </a:lnTo>
                <a:lnTo>
                  <a:pt x="992" y="0"/>
                </a:lnTo>
                <a:lnTo>
                  <a:pt x="964" y="44"/>
                </a:lnTo>
                <a:lnTo>
                  <a:pt x="944" y="78"/>
                </a:lnTo>
                <a:lnTo>
                  <a:pt x="922" y="118"/>
                </a:lnTo>
                <a:lnTo>
                  <a:pt x="900" y="164"/>
                </a:lnTo>
                <a:lnTo>
                  <a:pt x="876" y="216"/>
                </a:lnTo>
                <a:lnTo>
                  <a:pt x="856" y="270"/>
                </a:lnTo>
                <a:lnTo>
                  <a:pt x="836" y="326"/>
                </a:lnTo>
                <a:lnTo>
                  <a:pt x="836" y="326"/>
                </a:lnTo>
                <a:lnTo>
                  <a:pt x="820" y="390"/>
                </a:lnTo>
                <a:lnTo>
                  <a:pt x="808" y="450"/>
                </a:lnTo>
                <a:lnTo>
                  <a:pt x="798" y="510"/>
                </a:lnTo>
                <a:lnTo>
                  <a:pt x="792" y="570"/>
                </a:lnTo>
                <a:lnTo>
                  <a:pt x="790" y="628"/>
                </a:lnTo>
                <a:lnTo>
                  <a:pt x="790" y="684"/>
                </a:lnTo>
                <a:lnTo>
                  <a:pt x="792" y="742"/>
                </a:lnTo>
                <a:lnTo>
                  <a:pt x="798" y="798"/>
                </a:lnTo>
                <a:lnTo>
                  <a:pt x="798" y="798"/>
                </a:lnTo>
                <a:lnTo>
                  <a:pt x="806" y="852"/>
                </a:lnTo>
                <a:lnTo>
                  <a:pt x="818" y="908"/>
                </a:lnTo>
                <a:lnTo>
                  <a:pt x="830" y="958"/>
                </a:lnTo>
                <a:lnTo>
                  <a:pt x="844" y="1004"/>
                </a:lnTo>
                <a:lnTo>
                  <a:pt x="868" y="1074"/>
                </a:lnTo>
                <a:lnTo>
                  <a:pt x="878" y="1100"/>
                </a:lnTo>
                <a:lnTo>
                  <a:pt x="878" y="1100"/>
                </a:lnTo>
                <a:close/>
                <a:moveTo>
                  <a:pt x="992" y="1260"/>
                </a:moveTo>
                <a:lnTo>
                  <a:pt x="992" y="1260"/>
                </a:lnTo>
                <a:lnTo>
                  <a:pt x="976" y="1222"/>
                </a:lnTo>
                <a:lnTo>
                  <a:pt x="966" y="1198"/>
                </a:lnTo>
                <a:lnTo>
                  <a:pt x="956" y="1172"/>
                </a:lnTo>
                <a:lnTo>
                  <a:pt x="948" y="1140"/>
                </a:lnTo>
                <a:lnTo>
                  <a:pt x="942" y="1104"/>
                </a:lnTo>
                <a:lnTo>
                  <a:pt x="938" y="1066"/>
                </a:lnTo>
                <a:lnTo>
                  <a:pt x="934" y="1022"/>
                </a:lnTo>
                <a:lnTo>
                  <a:pt x="934" y="1022"/>
                </a:lnTo>
                <a:lnTo>
                  <a:pt x="936" y="980"/>
                </a:lnTo>
                <a:lnTo>
                  <a:pt x="942" y="940"/>
                </a:lnTo>
                <a:lnTo>
                  <a:pt x="950" y="904"/>
                </a:lnTo>
                <a:lnTo>
                  <a:pt x="958" y="870"/>
                </a:lnTo>
                <a:lnTo>
                  <a:pt x="968" y="840"/>
                </a:lnTo>
                <a:lnTo>
                  <a:pt x="978" y="816"/>
                </a:lnTo>
                <a:lnTo>
                  <a:pt x="988" y="798"/>
                </a:lnTo>
                <a:lnTo>
                  <a:pt x="994" y="788"/>
                </a:lnTo>
                <a:lnTo>
                  <a:pt x="994" y="788"/>
                </a:lnTo>
                <a:lnTo>
                  <a:pt x="1006" y="814"/>
                </a:lnTo>
                <a:lnTo>
                  <a:pt x="1016" y="836"/>
                </a:lnTo>
                <a:lnTo>
                  <a:pt x="1024" y="864"/>
                </a:lnTo>
                <a:lnTo>
                  <a:pt x="1034" y="894"/>
                </a:lnTo>
                <a:lnTo>
                  <a:pt x="1042" y="930"/>
                </a:lnTo>
                <a:lnTo>
                  <a:pt x="1048" y="970"/>
                </a:lnTo>
                <a:lnTo>
                  <a:pt x="1050" y="1012"/>
                </a:lnTo>
                <a:lnTo>
                  <a:pt x="1050" y="1012"/>
                </a:lnTo>
                <a:lnTo>
                  <a:pt x="1050" y="1054"/>
                </a:lnTo>
                <a:lnTo>
                  <a:pt x="1046" y="1094"/>
                </a:lnTo>
                <a:lnTo>
                  <a:pt x="1040" y="1130"/>
                </a:lnTo>
                <a:lnTo>
                  <a:pt x="1032" y="1164"/>
                </a:lnTo>
                <a:lnTo>
                  <a:pt x="1022" y="1194"/>
                </a:lnTo>
                <a:lnTo>
                  <a:pt x="1012" y="1220"/>
                </a:lnTo>
                <a:lnTo>
                  <a:pt x="1002" y="1242"/>
                </a:lnTo>
                <a:lnTo>
                  <a:pt x="992" y="1260"/>
                </a:lnTo>
                <a:lnTo>
                  <a:pt x="992" y="1260"/>
                </a:lnTo>
                <a:close/>
                <a:moveTo>
                  <a:pt x="838" y="624"/>
                </a:moveTo>
                <a:lnTo>
                  <a:pt x="838" y="624"/>
                </a:lnTo>
                <a:lnTo>
                  <a:pt x="840" y="586"/>
                </a:lnTo>
                <a:lnTo>
                  <a:pt x="844" y="550"/>
                </a:lnTo>
                <a:lnTo>
                  <a:pt x="854" y="480"/>
                </a:lnTo>
                <a:lnTo>
                  <a:pt x="868" y="420"/>
                </a:lnTo>
                <a:lnTo>
                  <a:pt x="878" y="376"/>
                </a:lnTo>
                <a:lnTo>
                  <a:pt x="878" y="376"/>
                </a:lnTo>
                <a:lnTo>
                  <a:pt x="896" y="320"/>
                </a:lnTo>
                <a:lnTo>
                  <a:pt x="916" y="268"/>
                </a:lnTo>
                <a:lnTo>
                  <a:pt x="932" y="224"/>
                </a:lnTo>
                <a:lnTo>
                  <a:pt x="950" y="186"/>
                </a:lnTo>
                <a:lnTo>
                  <a:pt x="976" y="130"/>
                </a:lnTo>
                <a:lnTo>
                  <a:pt x="992" y="102"/>
                </a:lnTo>
                <a:lnTo>
                  <a:pt x="992" y="102"/>
                </a:lnTo>
                <a:lnTo>
                  <a:pt x="1010" y="132"/>
                </a:lnTo>
                <a:lnTo>
                  <a:pt x="1040" y="194"/>
                </a:lnTo>
                <a:lnTo>
                  <a:pt x="1058" y="234"/>
                </a:lnTo>
                <a:lnTo>
                  <a:pt x="1076" y="276"/>
                </a:lnTo>
                <a:lnTo>
                  <a:pt x="1092" y="324"/>
                </a:lnTo>
                <a:lnTo>
                  <a:pt x="1108" y="372"/>
                </a:lnTo>
                <a:lnTo>
                  <a:pt x="1108" y="372"/>
                </a:lnTo>
                <a:lnTo>
                  <a:pt x="1120" y="420"/>
                </a:lnTo>
                <a:lnTo>
                  <a:pt x="1130" y="468"/>
                </a:lnTo>
                <a:lnTo>
                  <a:pt x="1138" y="514"/>
                </a:lnTo>
                <a:lnTo>
                  <a:pt x="1142" y="556"/>
                </a:lnTo>
                <a:lnTo>
                  <a:pt x="1146" y="598"/>
                </a:lnTo>
                <a:lnTo>
                  <a:pt x="1148" y="636"/>
                </a:lnTo>
                <a:lnTo>
                  <a:pt x="1150" y="700"/>
                </a:lnTo>
                <a:lnTo>
                  <a:pt x="1150" y="700"/>
                </a:lnTo>
                <a:lnTo>
                  <a:pt x="1146" y="754"/>
                </a:lnTo>
                <a:lnTo>
                  <a:pt x="1142" y="808"/>
                </a:lnTo>
                <a:lnTo>
                  <a:pt x="1136" y="856"/>
                </a:lnTo>
                <a:lnTo>
                  <a:pt x="1128" y="896"/>
                </a:lnTo>
                <a:lnTo>
                  <a:pt x="1128" y="896"/>
                </a:lnTo>
                <a:lnTo>
                  <a:pt x="1128" y="864"/>
                </a:lnTo>
                <a:lnTo>
                  <a:pt x="1128" y="832"/>
                </a:lnTo>
                <a:lnTo>
                  <a:pt x="1124" y="760"/>
                </a:lnTo>
                <a:lnTo>
                  <a:pt x="1116" y="686"/>
                </a:lnTo>
                <a:lnTo>
                  <a:pt x="1104" y="616"/>
                </a:lnTo>
                <a:lnTo>
                  <a:pt x="1104" y="616"/>
                </a:lnTo>
                <a:lnTo>
                  <a:pt x="1096" y="580"/>
                </a:lnTo>
                <a:lnTo>
                  <a:pt x="1084" y="542"/>
                </a:lnTo>
                <a:lnTo>
                  <a:pt x="1072" y="500"/>
                </a:lnTo>
                <a:lnTo>
                  <a:pt x="1056" y="458"/>
                </a:lnTo>
                <a:lnTo>
                  <a:pt x="1040" y="416"/>
                </a:lnTo>
                <a:lnTo>
                  <a:pt x="1024" y="378"/>
                </a:lnTo>
                <a:lnTo>
                  <a:pt x="1008" y="344"/>
                </a:lnTo>
                <a:lnTo>
                  <a:pt x="992" y="314"/>
                </a:lnTo>
                <a:lnTo>
                  <a:pt x="992" y="314"/>
                </a:lnTo>
                <a:lnTo>
                  <a:pt x="978" y="342"/>
                </a:lnTo>
                <a:lnTo>
                  <a:pt x="962" y="374"/>
                </a:lnTo>
                <a:lnTo>
                  <a:pt x="948" y="408"/>
                </a:lnTo>
                <a:lnTo>
                  <a:pt x="932" y="448"/>
                </a:lnTo>
                <a:lnTo>
                  <a:pt x="918" y="488"/>
                </a:lnTo>
                <a:lnTo>
                  <a:pt x="904" y="532"/>
                </a:lnTo>
                <a:lnTo>
                  <a:pt x="892" y="574"/>
                </a:lnTo>
                <a:lnTo>
                  <a:pt x="882" y="616"/>
                </a:lnTo>
                <a:lnTo>
                  <a:pt x="882" y="616"/>
                </a:lnTo>
                <a:lnTo>
                  <a:pt x="874" y="658"/>
                </a:lnTo>
                <a:lnTo>
                  <a:pt x="868" y="700"/>
                </a:lnTo>
                <a:lnTo>
                  <a:pt x="864" y="742"/>
                </a:lnTo>
                <a:lnTo>
                  <a:pt x="860" y="784"/>
                </a:lnTo>
                <a:lnTo>
                  <a:pt x="858" y="854"/>
                </a:lnTo>
                <a:lnTo>
                  <a:pt x="856" y="898"/>
                </a:lnTo>
                <a:lnTo>
                  <a:pt x="856" y="898"/>
                </a:lnTo>
                <a:lnTo>
                  <a:pt x="850" y="858"/>
                </a:lnTo>
                <a:lnTo>
                  <a:pt x="844" y="794"/>
                </a:lnTo>
                <a:lnTo>
                  <a:pt x="838" y="714"/>
                </a:lnTo>
                <a:lnTo>
                  <a:pt x="838" y="670"/>
                </a:lnTo>
                <a:lnTo>
                  <a:pt x="838" y="624"/>
                </a:lnTo>
                <a:lnTo>
                  <a:pt x="838" y="624"/>
                </a:lnTo>
                <a:close/>
                <a:moveTo>
                  <a:pt x="724" y="1576"/>
                </a:moveTo>
                <a:lnTo>
                  <a:pt x="724" y="1576"/>
                </a:lnTo>
                <a:lnTo>
                  <a:pt x="724" y="1574"/>
                </a:lnTo>
                <a:lnTo>
                  <a:pt x="724" y="1574"/>
                </a:lnTo>
                <a:lnTo>
                  <a:pt x="740" y="1560"/>
                </a:lnTo>
                <a:lnTo>
                  <a:pt x="756" y="1548"/>
                </a:lnTo>
                <a:lnTo>
                  <a:pt x="774" y="1538"/>
                </a:lnTo>
                <a:lnTo>
                  <a:pt x="792" y="1530"/>
                </a:lnTo>
                <a:lnTo>
                  <a:pt x="810" y="1524"/>
                </a:lnTo>
                <a:lnTo>
                  <a:pt x="830" y="1520"/>
                </a:lnTo>
                <a:lnTo>
                  <a:pt x="850" y="1516"/>
                </a:lnTo>
                <a:lnTo>
                  <a:pt x="868" y="1516"/>
                </a:lnTo>
                <a:lnTo>
                  <a:pt x="888" y="1516"/>
                </a:lnTo>
                <a:lnTo>
                  <a:pt x="908" y="1520"/>
                </a:lnTo>
                <a:lnTo>
                  <a:pt x="926" y="1524"/>
                </a:lnTo>
                <a:lnTo>
                  <a:pt x="946" y="1530"/>
                </a:lnTo>
                <a:lnTo>
                  <a:pt x="964" y="1538"/>
                </a:lnTo>
                <a:lnTo>
                  <a:pt x="980" y="1548"/>
                </a:lnTo>
                <a:lnTo>
                  <a:pt x="998" y="1560"/>
                </a:lnTo>
                <a:lnTo>
                  <a:pt x="1012" y="1574"/>
                </a:lnTo>
                <a:lnTo>
                  <a:pt x="1012" y="1574"/>
                </a:lnTo>
                <a:lnTo>
                  <a:pt x="1026" y="1590"/>
                </a:lnTo>
                <a:lnTo>
                  <a:pt x="1038" y="1606"/>
                </a:lnTo>
                <a:lnTo>
                  <a:pt x="1048" y="1624"/>
                </a:lnTo>
                <a:lnTo>
                  <a:pt x="1058" y="1642"/>
                </a:lnTo>
                <a:lnTo>
                  <a:pt x="1064" y="1660"/>
                </a:lnTo>
                <a:lnTo>
                  <a:pt x="1068" y="1680"/>
                </a:lnTo>
                <a:lnTo>
                  <a:pt x="1072" y="1698"/>
                </a:lnTo>
                <a:lnTo>
                  <a:pt x="1072" y="1718"/>
                </a:lnTo>
                <a:lnTo>
                  <a:pt x="1072" y="1738"/>
                </a:lnTo>
                <a:lnTo>
                  <a:pt x="1068" y="1756"/>
                </a:lnTo>
                <a:lnTo>
                  <a:pt x="1064" y="1776"/>
                </a:lnTo>
                <a:lnTo>
                  <a:pt x="1058" y="1794"/>
                </a:lnTo>
                <a:lnTo>
                  <a:pt x="1048" y="1812"/>
                </a:lnTo>
                <a:lnTo>
                  <a:pt x="1038" y="1830"/>
                </a:lnTo>
                <a:lnTo>
                  <a:pt x="1026" y="1846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0" y="1864"/>
                </a:lnTo>
                <a:lnTo>
                  <a:pt x="1010" y="1864"/>
                </a:lnTo>
                <a:lnTo>
                  <a:pt x="980" y="1892"/>
                </a:lnTo>
                <a:lnTo>
                  <a:pt x="946" y="1914"/>
                </a:lnTo>
                <a:lnTo>
                  <a:pt x="912" y="1936"/>
                </a:lnTo>
                <a:lnTo>
                  <a:pt x="876" y="1952"/>
                </a:lnTo>
                <a:lnTo>
                  <a:pt x="840" y="1964"/>
                </a:lnTo>
                <a:lnTo>
                  <a:pt x="802" y="1974"/>
                </a:lnTo>
                <a:lnTo>
                  <a:pt x="762" y="1980"/>
                </a:lnTo>
                <a:lnTo>
                  <a:pt x="724" y="1982"/>
                </a:lnTo>
                <a:lnTo>
                  <a:pt x="724" y="1982"/>
                </a:lnTo>
                <a:lnTo>
                  <a:pt x="684" y="1980"/>
                </a:lnTo>
                <a:lnTo>
                  <a:pt x="646" y="1974"/>
                </a:lnTo>
                <a:lnTo>
                  <a:pt x="608" y="1964"/>
                </a:lnTo>
                <a:lnTo>
                  <a:pt x="570" y="1952"/>
                </a:lnTo>
                <a:lnTo>
                  <a:pt x="534" y="1934"/>
                </a:lnTo>
                <a:lnTo>
                  <a:pt x="500" y="1914"/>
                </a:lnTo>
                <a:lnTo>
                  <a:pt x="468" y="1890"/>
                </a:lnTo>
                <a:lnTo>
                  <a:pt x="436" y="1862"/>
                </a:lnTo>
                <a:lnTo>
                  <a:pt x="436" y="1862"/>
                </a:lnTo>
                <a:lnTo>
                  <a:pt x="412" y="1836"/>
                </a:lnTo>
                <a:lnTo>
                  <a:pt x="390" y="1806"/>
                </a:lnTo>
                <a:lnTo>
                  <a:pt x="370" y="1776"/>
                </a:lnTo>
                <a:lnTo>
                  <a:pt x="354" y="1746"/>
                </a:lnTo>
                <a:lnTo>
                  <a:pt x="342" y="1714"/>
                </a:lnTo>
                <a:lnTo>
                  <a:pt x="332" y="1680"/>
                </a:lnTo>
                <a:lnTo>
                  <a:pt x="324" y="1648"/>
                </a:lnTo>
                <a:lnTo>
                  <a:pt x="320" y="1614"/>
                </a:lnTo>
                <a:lnTo>
                  <a:pt x="318" y="1578"/>
                </a:lnTo>
                <a:lnTo>
                  <a:pt x="318" y="1544"/>
                </a:lnTo>
                <a:lnTo>
                  <a:pt x="322" y="1510"/>
                </a:lnTo>
                <a:lnTo>
                  <a:pt x="330" y="1478"/>
                </a:lnTo>
                <a:lnTo>
                  <a:pt x="340" y="1444"/>
                </a:lnTo>
                <a:lnTo>
                  <a:pt x="352" y="1412"/>
                </a:lnTo>
                <a:lnTo>
                  <a:pt x="368" y="1380"/>
                </a:lnTo>
                <a:lnTo>
                  <a:pt x="386" y="1350"/>
                </a:lnTo>
                <a:lnTo>
                  <a:pt x="386" y="1350"/>
                </a:lnTo>
                <a:lnTo>
                  <a:pt x="410" y="1320"/>
                </a:lnTo>
                <a:lnTo>
                  <a:pt x="436" y="1290"/>
                </a:lnTo>
                <a:lnTo>
                  <a:pt x="436" y="1290"/>
                </a:lnTo>
                <a:lnTo>
                  <a:pt x="468" y="1262"/>
                </a:lnTo>
                <a:lnTo>
                  <a:pt x="500" y="1238"/>
                </a:lnTo>
                <a:lnTo>
                  <a:pt x="534" y="1218"/>
                </a:lnTo>
                <a:lnTo>
                  <a:pt x="570" y="1202"/>
                </a:lnTo>
                <a:lnTo>
                  <a:pt x="608" y="1188"/>
                </a:lnTo>
                <a:lnTo>
                  <a:pt x="646" y="1178"/>
                </a:lnTo>
                <a:lnTo>
                  <a:pt x="684" y="1174"/>
                </a:lnTo>
                <a:lnTo>
                  <a:pt x="724" y="1172"/>
                </a:lnTo>
                <a:lnTo>
                  <a:pt x="724" y="630"/>
                </a:lnTo>
                <a:lnTo>
                  <a:pt x="724" y="630"/>
                </a:lnTo>
                <a:lnTo>
                  <a:pt x="686" y="630"/>
                </a:lnTo>
                <a:lnTo>
                  <a:pt x="650" y="634"/>
                </a:lnTo>
                <a:lnTo>
                  <a:pt x="614" y="638"/>
                </a:lnTo>
                <a:lnTo>
                  <a:pt x="578" y="644"/>
                </a:lnTo>
                <a:lnTo>
                  <a:pt x="542" y="652"/>
                </a:lnTo>
                <a:lnTo>
                  <a:pt x="508" y="662"/>
                </a:lnTo>
                <a:lnTo>
                  <a:pt x="474" y="674"/>
                </a:lnTo>
                <a:lnTo>
                  <a:pt x="442" y="686"/>
                </a:lnTo>
                <a:lnTo>
                  <a:pt x="410" y="700"/>
                </a:lnTo>
                <a:lnTo>
                  <a:pt x="378" y="716"/>
                </a:lnTo>
                <a:lnTo>
                  <a:pt x="348" y="734"/>
                </a:lnTo>
                <a:lnTo>
                  <a:pt x="320" y="752"/>
                </a:lnTo>
                <a:lnTo>
                  <a:pt x="290" y="772"/>
                </a:lnTo>
                <a:lnTo>
                  <a:pt x="264" y="794"/>
                </a:lnTo>
                <a:lnTo>
                  <a:pt x="238" y="816"/>
                </a:lnTo>
                <a:lnTo>
                  <a:pt x="212" y="840"/>
                </a:lnTo>
                <a:lnTo>
                  <a:pt x="188" y="866"/>
                </a:lnTo>
                <a:lnTo>
                  <a:pt x="166" y="892"/>
                </a:lnTo>
                <a:lnTo>
                  <a:pt x="144" y="920"/>
                </a:lnTo>
                <a:lnTo>
                  <a:pt x="124" y="948"/>
                </a:lnTo>
                <a:lnTo>
                  <a:pt x="104" y="976"/>
                </a:lnTo>
                <a:lnTo>
                  <a:pt x="88" y="1006"/>
                </a:lnTo>
                <a:lnTo>
                  <a:pt x="72" y="1038"/>
                </a:lnTo>
                <a:lnTo>
                  <a:pt x="56" y="1070"/>
                </a:lnTo>
                <a:lnTo>
                  <a:pt x="44" y="1102"/>
                </a:lnTo>
                <a:lnTo>
                  <a:pt x="32" y="1136"/>
                </a:lnTo>
                <a:lnTo>
                  <a:pt x="22" y="1170"/>
                </a:lnTo>
                <a:lnTo>
                  <a:pt x="14" y="1206"/>
                </a:lnTo>
                <a:lnTo>
                  <a:pt x="8" y="1240"/>
                </a:lnTo>
                <a:lnTo>
                  <a:pt x="4" y="1276"/>
                </a:lnTo>
                <a:lnTo>
                  <a:pt x="0" y="1314"/>
                </a:lnTo>
                <a:lnTo>
                  <a:pt x="0" y="1350"/>
                </a:lnTo>
                <a:lnTo>
                  <a:pt x="0" y="1350"/>
                </a:lnTo>
                <a:lnTo>
                  <a:pt x="0" y="1388"/>
                </a:lnTo>
                <a:lnTo>
                  <a:pt x="4" y="1424"/>
                </a:lnTo>
                <a:lnTo>
                  <a:pt x="8" y="1460"/>
                </a:lnTo>
                <a:lnTo>
                  <a:pt x="14" y="1496"/>
                </a:lnTo>
                <a:lnTo>
                  <a:pt x="22" y="1530"/>
                </a:lnTo>
                <a:lnTo>
                  <a:pt x="32" y="1564"/>
                </a:lnTo>
                <a:lnTo>
                  <a:pt x="44" y="1598"/>
                </a:lnTo>
                <a:lnTo>
                  <a:pt x="56" y="1630"/>
                </a:lnTo>
                <a:lnTo>
                  <a:pt x="72" y="1662"/>
                </a:lnTo>
                <a:lnTo>
                  <a:pt x="88" y="1694"/>
                </a:lnTo>
                <a:lnTo>
                  <a:pt x="104" y="1724"/>
                </a:lnTo>
                <a:lnTo>
                  <a:pt x="124" y="1754"/>
                </a:lnTo>
                <a:lnTo>
                  <a:pt x="144" y="1782"/>
                </a:lnTo>
                <a:lnTo>
                  <a:pt x="166" y="1808"/>
                </a:lnTo>
                <a:lnTo>
                  <a:pt x="188" y="1836"/>
                </a:lnTo>
                <a:lnTo>
                  <a:pt x="212" y="1860"/>
                </a:lnTo>
                <a:lnTo>
                  <a:pt x="238" y="1884"/>
                </a:lnTo>
                <a:lnTo>
                  <a:pt x="264" y="1906"/>
                </a:lnTo>
                <a:lnTo>
                  <a:pt x="290" y="1928"/>
                </a:lnTo>
                <a:lnTo>
                  <a:pt x="320" y="1948"/>
                </a:lnTo>
                <a:lnTo>
                  <a:pt x="348" y="1966"/>
                </a:lnTo>
                <a:lnTo>
                  <a:pt x="378" y="1984"/>
                </a:lnTo>
                <a:lnTo>
                  <a:pt x="410" y="2000"/>
                </a:lnTo>
                <a:lnTo>
                  <a:pt x="442" y="2014"/>
                </a:lnTo>
                <a:lnTo>
                  <a:pt x="474" y="2028"/>
                </a:lnTo>
                <a:lnTo>
                  <a:pt x="508" y="2038"/>
                </a:lnTo>
                <a:lnTo>
                  <a:pt x="542" y="2048"/>
                </a:lnTo>
                <a:lnTo>
                  <a:pt x="578" y="2056"/>
                </a:lnTo>
                <a:lnTo>
                  <a:pt x="614" y="2062"/>
                </a:lnTo>
                <a:lnTo>
                  <a:pt x="650" y="2068"/>
                </a:lnTo>
                <a:lnTo>
                  <a:pt x="686" y="2070"/>
                </a:lnTo>
                <a:lnTo>
                  <a:pt x="724" y="2072"/>
                </a:lnTo>
                <a:lnTo>
                  <a:pt x="724" y="2072"/>
                </a:lnTo>
                <a:lnTo>
                  <a:pt x="762" y="2070"/>
                </a:lnTo>
                <a:lnTo>
                  <a:pt x="800" y="2068"/>
                </a:lnTo>
                <a:lnTo>
                  <a:pt x="838" y="2062"/>
                </a:lnTo>
                <a:lnTo>
                  <a:pt x="876" y="2056"/>
                </a:lnTo>
                <a:lnTo>
                  <a:pt x="912" y="2046"/>
                </a:lnTo>
                <a:lnTo>
                  <a:pt x="948" y="2036"/>
                </a:lnTo>
                <a:lnTo>
                  <a:pt x="982" y="2024"/>
                </a:lnTo>
                <a:lnTo>
                  <a:pt x="1016" y="2010"/>
                </a:lnTo>
                <a:lnTo>
                  <a:pt x="1050" y="1994"/>
                </a:lnTo>
                <a:lnTo>
                  <a:pt x="1082" y="1976"/>
                </a:lnTo>
                <a:lnTo>
                  <a:pt x="1114" y="1958"/>
                </a:lnTo>
                <a:lnTo>
                  <a:pt x="1144" y="1938"/>
                </a:lnTo>
                <a:lnTo>
                  <a:pt x="1172" y="1916"/>
                </a:lnTo>
                <a:lnTo>
                  <a:pt x="1200" y="1894"/>
                </a:lnTo>
                <a:lnTo>
                  <a:pt x="1226" y="1868"/>
                </a:lnTo>
                <a:lnTo>
                  <a:pt x="1252" y="1844"/>
                </a:lnTo>
                <a:lnTo>
                  <a:pt x="1252" y="1348"/>
                </a:lnTo>
                <a:lnTo>
                  <a:pt x="724" y="1348"/>
                </a:lnTo>
                <a:lnTo>
                  <a:pt x="724" y="157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/>
          <a:lstStyle/>
          <a:p>
            <a:pPr defTabSz="914400">
              <a:defRPr/>
            </a:pPr>
            <a:endParaRPr lang="ru-RU">
              <a:solidFill>
                <a:srgbClr val="3C3C3C"/>
              </a:solidFill>
            </a:endParaRPr>
          </a:p>
        </p:txBody>
      </p:sp>
      <p:sp>
        <p:nvSpPr>
          <p:cNvPr id="6" name="TradeSecret" hidden="1"/>
          <p:cNvSpPr txBox="1">
            <a:spLocks noChangeArrowheads="1"/>
          </p:cNvSpPr>
          <p:nvPr/>
        </p:nvSpPr>
        <p:spPr bwMode="auto">
          <a:xfrm>
            <a:off x="6899275" y="176213"/>
            <a:ext cx="1576388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r>
              <a:rPr lang="ru-RU" altLang="ru-RU" sz="1200" b="1">
                <a:solidFill>
                  <a:srgbClr val="706F6F"/>
                </a:solidFill>
              </a:rPr>
              <a:t>Коммерческая тайна</a:t>
            </a:r>
          </a:p>
        </p:txBody>
      </p:sp>
      <p:sp>
        <p:nvSpPr>
          <p:cNvPr id="7" name="Confidential" hidden="1"/>
          <p:cNvSpPr txBox="1">
            <a:spLocks noChangeArrowheads="1"/>
          </p:cNvSpPr>
          <p:nvPr/>
        </p:nvSpPr>
        <p:spPr bwMode="auto">
          <a:xfrm>
            <a:off x="6967538" y="176213"/>
            <a:ext cx="14414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r>
              <a:rPr lang="ru-RU" altLang="ru-RU" sz="1200" b="1">
                <a:solidFill>
                  <a:srgbClr val="706F6F"/>
                </a:solidFill>
              </a:rPr>
              <a:t>Конфиденциально</a:t>
            </a:r>
            <a:endParaRPr lang="ru-RU" altLang="ru-RU" sz="1100" b="1">
              <a:solidFill>
                <a:srgbClr val="706F6F"/>
              </a:solidFill>
            </a:endParaRPr>
          </a:p>
        </p:txBody>
      </p:sp>
      <p:sp>
        <p:nvSpPr>
          <p:cNvPr id="8" name="CompanyName" hidden="1"/>
          <p:cNvSpPr txBox="1">
            <a:spLocks noChangeArrowheads="1"/>
          </p:cNvSpPr>
          <p:nvPr/>
        </p:nvSpPr>
        <p:spPr bwMode="auto">
          <a:xfrm>
            <a:off x="6489700" y="404813"/>
            <a:ext cx="239553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900">
                <a:solidFill>
                  <a:srgbClr val="706F6F"/>
                </a:solidFill>
              </a:rPr>
              <a:t>Публичное акционерное общество</a:t>
            </a:r>
            <a:br>
              <a:rPr lang="ru-RU" altLang="ru-RU" sz="900">
                <a:solidFill>
                  <a:srgbClr val="706F6F"/>
                </a:solidFill>
              </a:rPr>
            </a:br>
            <a:r>
              <a:rPr lang="ru-RU" altLang="ru-RU" sz="900">
                <a:solidFill>
                  <a:srgbClr val="706F6F"/>
                </a:solidFill>
              </a:rPr>
              <a:t>«Газпром нефть», ул. Галерная, д. 5, лит. А,</a:t>
            </a:r>
            <a:br>
              <a:rPr lang="ru-RU" altLang="ru-RU" sz="900">
                <a:solidFill>
                  <a:srgbClr val="706F6F"/>
                </a:solidFill>
              </a:rPr>
            </a:br>
            <a:r>
              <a:rPr lang="ru-RU" altLang="ru-RU" sz="900">
                <a:solidFill>
                  <a:srgbClr val="706F6F"/>
                </a:solidFill>
              </a:rPr>
              <a:t>г. Санкт-Петербург, 190000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185084"/>
            <a:ext cx="5616624" cy="1368152"/>
          </a:xfrm>
        </p:spPr>
        <p:txBody>
          <a:bodyPr anchor="t">
            <a:noAutofit/>
          </a:bodyPr>
          <a:lstStyle>
            <a:lvl1pPr>
              <a:defRPr sz="2400" b="0" cap="none" baseline="0">
                <a:solidFill>
                  <a:schemeClr val="bg2">
                    <a:lumMod val="75000"/>
                  </a:schemeClr>
                </a:solidFill>
                <a:latin typeface="EuropeCondensedC" panose="00000506000000000000" pitchFamily="50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5733256"/>
            <a:ext cx="3924612" cy="683374"/>
          </a:xfrm>
        </p:spPr>
        <p:txBody>
          <a:bodyPr anchor="b">
            <a:noAutofit/>
          </a:bodyPr>
          <a:lstStyle>
            <a:lvl1pPr marL="0" indent="0" algn="l">
              <a:spcBef>
                <a:spcPts val="600"/>
              </a:spcBef>
              <a:spcAft>
                <a:spcPts val="0"/>
              </a:spcAft>
              <a:buNone/>
              <a:defRPr sz="1200" b="0" baseline="0">
                <a:solidFill>
                  <a:schemeClr val="bg2">
                    <a:lumMod val="75000"/>
                  </a:schemeClr>
                </a:solidFill>
                <a:latin typeface="EuropeCondensedC" panose="00000506000000000000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032364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аздел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0"/>
          <p:cNvSpPr/>
          <p:nvPr/>
        </p:nvSpPr>
        <p:spPr>
          <a:xfrm>
            <a:off x="8721725" y="6503988"/>
            <a:ext cx="215900" cy="160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defTabSz="914400">
              <a:defRPr/>
            </a:pPr>
            <a:fld id="{55850815-A677-49E2-A5EA-DF7A7B7F7C49}" type="slidenum">
              <a:rPr lang="ru-RU" sz="1000" b="1">
                <a:solidFill>
                  <a:srgbClr val="3C3C3C"/>
                </a:solidFill>
              </a:rPr>
              <a:pPr defTabSz="914400">
                <a:defRPr/>
              </a:pPr>
              <a:t>‹#›</a:t>
            </a:fld>
            <a:endParaRPr lang="ru-RU" sz="1000" b="1" dirty="0">
              <a:solidFill>
                <a:srgbClr val="3C3C3C"/>
              </a:solidFill>
            </a:endParaRPr>
          </a:p>
        </p:txBody>
      </p:sp>
      <p:sp>
        <p:nvSpPr>
          <p:cNvPr id="5" name="LogoEng" hidden="1"/>
          <p:cNvSpPr>
            <a:spLocks noChangeArrowheads="1"/>
          </p:cNvSpPr>
          <p:nvPr/>
        </p:nvSpPr>
        <p:spPr bwMode="auto">
          <a:xfrm>
            <a:off x="5435600" y="6500813"/>
            <a:ext cx="31496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1000">
                <a:solidFill>
                  <a:srgbClr val="706F6F"/>
                </a:solidFill>
              </a:rPr>
              <a:t>Gazprom Neft</a:t>
            </a:r>
            <a:endParaRPr lang="ru-RU" altLang="ru-RU" sz="1000">
              <a:solidFill>
                <a:srgbClr val="706F6F"/>
              </a:solidFill>
            </a:endParaRPr>
          </a:p>
        </p:txBody>
      </p:sp>
      <p:sp>
        <p:nvSpPr>
          <p:cNvPr id="6" name="Footer"/>
          <p:cNvSpPr>
            <a:spLocks noChangeArrowheads="1"/>
          </p:cNvSpPr>
          <p:nvPr/>
        </p:nvSpPr>
        <p:spPr bwMode="auto">
          <a:xfrm>
            <a:off x="296863" y="6499225"/>
            <a:ext cx="5040312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altLang="ru-RU" sz="1000">
              <a:solidFill>
                <a:srgbClr val="706F6F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3382963"/>
            <a:ext cx="9288463" cy="46037"/>
          </a:xfrm>
          <a:prstGeom prst="rect">
            <a:avLst/>
          </a:prstGeom>
          <a:solidFill>
            <a:srgbClr val="FFC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spcBef>
                <a:spcPts val="600"/>
              </a:spcBef>
              <a:defRPr/>
            </a:pPr>
            <a:endParaRPr lang="ru-RU" sz="1200" dirty="0">
              <a:solidFill>
                <a:srgbClr val="3C3C3C"/>
              </a:solidFill>
            </a:endParaRPr>
          </a:p>
        </p:txBody>
      </p:sp>
      <p:pic>
        <p:nvPicPr>
          <p:cNvPr id="8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400" y="2062163"/>
            <a:ext cx="811213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7" y="2611512"/>
            <a:ext cx="8569325" cy="610499"/>
          </a:xfrm>
        </p:spPr>
        <p:txBody>
          <a:bodyPr>
            <a:noAutofit/>
          </a:bodyPr>
          <a:lstStyle>
            <a:lvl1pPr>
              <a:defRPr sz="2400" b="0" baseline="0">
                <a:latin typeface="EuropeCondensedC" panose="00000506000000000000" pitchFamily="50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7337" y="3644900"/>
            <a:ext cx="8569325" cy="2684463"/>
          </a:xfrm>
        </p:spPr>
        <p:txBody>
          <a:bodyPr>
            <a:noAutofit/>
          </a:bodyPr>
          <a:lstStyle>
            <a:lvl1pPr marL="0" indent="0" algn="l">
              <a:spcBef>
                <a:spcPts val="90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190928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1"/>
          </p:nvPr>
        </p:nvSpPr>
        <p:spPr>
          <a:xfrm>
            <a:off x="4679950" y="1268759"/>
            <a:ext cx="4176712" cy="5061600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828092"/>
          </a:xfrm>
        </p:spPr>
        <p:txBody>
          <a:bodyPr>
            <a:noAutofit/>
          </a:bodyPr>
          <a:lstStyle>
            <a:lvl1pPr>
              <a:defRPr sz="2400" b="0">
                <a:latin typeface="EuropeCondensedC" panose="00000506000000000000" pitchFamily="50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287338" y="1268413"/>
            <a:ext cx="4176713" cy="507682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419205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5"/>
          <p:cNvSpPr>
            <a:spLocks noGrp="1"/>
          </p:cNvSpPr>
          <p:nvPr>
            <p:ph type="pic" sz="quarter" idx="12"/>
          </p:nvPr>
        </p:nvSpPr>
        <p:spPr>
          <a:xfrm>
            <a:off x="287338" y="1268759"/>
            <a:ext cx="4161118" cy="5061600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828092"/>
          </a:xfrm>
        </p:spPr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4670943" y="1268413"/>
            <a:ext cx="4176713" cy="507682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6245999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2"/>
          </p:nvPr>
        </p:nvSpPr>
        <p:spPr>
          <a:xfrm>
            <a:off x="287337" y="1312232"/>
            <a:ext cx="8569325" cy="2404800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869262"/>
          </a:xfrm>
        </p:spPr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287337" y="3861048"/>
            <a:ext cx="8560318" cy="24479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9611122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три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2"/>
          </p:nvPr>
        </p:nvSpPr>
        <p:spPr>
          <a:xfrm>
            <a:off x="287338" y="3926849"/>
            <a:ext cx="2674318" cy="2404800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14"/>
          </p:nvPr>
        </p:nvSpPr>
        <p:spPr>
          <a:xfrm>
            <a:off x="3240656" y="3926849"/>
            <a:ext cx="2664000" cy="2404800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5"/>
          </p:nvPr>
        </p:nvSpPr>
        <p:spPr>
          <a:xfrm>
            <a:off x="6183655" y="3926849"/>
            <a:ext cx="2673007" cy="2404800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869262"/>
          </a:xfrm>
        </p:spPr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287339" y="1268413"/>
            <a:ext cx="8560318" cy="24479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9955409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и рисунок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792088"/>
          </a:xfrm>
        </p:spPr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Рисунок 5"/>
          <p:cNvSpPr>
            <a:spLocks noGrp="1"/>
          </p:cNvSpPr>
          <p:nvPr>
            <p:ph type="pic" sz="quarter" idx="11"/>
          </p:nvPr>
        </p:nvSpPr>
        <p:spPr>
          <a:xfrm>
            <a:off x="4679950" y="1268759"/>
            <a:ext cx="4176712" cy="5061600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287338" y="1268413"/>
            <a:ext cx="4176711" cy="244792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5"/>
          </p:nvPr>
        </p:nvSpPr>
        <p:spPr>
          <a:xfrm>
            <a:off x="287338" y="3897311"/>
            <a:ext cx="4176711" cy="244792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6410796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/>
          </p:nvPr>
        </p:nvSpPr>
        <p:spPr>
          <a:xfrm>
            <a:off x="4696855" y="1268759"/>
            <a:ext cx="4159807" cy="2376141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/>
          </p:nvPr>
        </p:nvSpPr>
        <p:spPr>
          <a:xfrm>
            <a:off x="4696855" y="3923099"/>
            <a:ext cx="4159807" cy="2406264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801574"/>
          </a:xfrm>
        </p:spPr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Объект 3"/>
          <p:cNvSpPr>
            <a:spLocks noGrp="1"/>
          </p:cNvSpPr>
          <p:nvPr>
            <p:ph sz="quarter" idx="16"/>
          </p:nvPr>
        </p:nvSpPr>
        <p:spPr>
          <a:xfrm>
            <a:off x="287338" y="1268413"/>
            <a:ext cx="4176711" cy="244792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7"/>
          </p:nvPr>
        </p:nvSpPr>
        <p:spPr>
          <a:xfrm>
            <a:off x="287338" y="3897311"/>
            <a:ext cx="4176711" cy="244792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7421840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/>
          </p:nvPr>
        </p:nvSpPr>
        <p:spPr>
          <a:xfrm>
            <a:off x="4696855" y="1268759"/>
            <a:ext cx="4159807" cy="2376141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/>
          </p:nvPr>
        </p:nvSpPr>
        <p:spPr>
          <a:xfrm>
            <a:off x="4696855" y="3923099"/>
            <a:ext cx="4159807" cy="2406264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801574"/>
          </a:xfrm>
        </p:spPr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287338" y="1268413"/>
            <a:ext cx="4176712" cy="5076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8869970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/>
          </p:nvPr>
        </p:nvSpPr>
        <p:spPr>
          <a:xfrm>
            <a:off x="4696855" y="1268759"/>
            <a:ext cx="4159807" cy="2376141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/>
          </p:nvPr>
        </p:nvSpPr>
        <p:spPr>
          <a:xfrm>
            <a:off x="4696855" y="3923099"/>
            <a:ext cx="4159807" cy="2406264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Рисунок 7"/>
          <p:cNvSpPr>
            <a:spLocks noGrp="1"/>
          </p:cNvSpPr>
          <p:nvPr>
            <p:ph type="pic" sz="quarter" idx="16"/>
          </p:nvPr>
        </p:nvSpPr>
        <p:spPr>
          <a:xfrm>
            <a:off x="287338" y="1268759"/>
            <a:ext cx="4161118" cy="2376141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0" name="Рисунок 7"/>
          <p:cNvSpPr>
            <a:spLocks noGrp="1"/>
          </p:cNvSpPr>
          <p:nvPr>
            <p:ph type="pic" sz="quarter" idx="17"/>
          </p:nvPr>
        </p:nvSpPr>
        <p:spPr>
          <a:xfrm>
            <a:off x="287338" y="3923099"/>
            <a:ext cx="4161118" cy="2406264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801920"/>
          </a:xfrm>
        </p:spPr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596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A6A82-196A-409B-972C-29D074A4E605}" type="datetime1">
              <a:rPr lang="ru-RU" smtClean="0"/>
              <a:pPr/>
              <a:t>23.04.2022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12897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пять дополне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824156"/>
          </a:xfrm>
        </p:spPr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4" name="Объект 4"/>
          <p:cNvSpPr>
            <a:spLocks noGrp="1"/>
          </p:cNvSpPr>
          <p:nvPr>
            <p:ph sz="quarter" idx="17"/>
          </p:nvPr>
        </p:nvSpPr>
        <p:spPr>
          <a:xfrm>
            <a:off x="287337" y="1268414"/>
            <a:ext cx="5653087" cy="3313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18"/>
          </p:nvPr>
        </p:nvSpPr>
        <p:spPr>
          <a:xfrm>
            <a:off x="6156326" y="1272660"/>
            <a:ext cx="2700338" cy="15128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19"/>
          </p:nvPr>
        </p:nvSpPr>
        <p:spPr>
          <a:xfrm>
            <a:off x="6156326" y="4809671"/>
            <a:ext cx="2700338" cy="15128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0"/>
          </p:nvPr>
        </p:nvSpPr>
        <p:spPr>
          <a:xfrm>
            <a:off x="6156326" y="3041166"/>
            <a:ext cx="2700338" cy="15128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1"/>
          </p:nvPr>
        </p:nvSpPr>
        <p:spPr>
          <a:xfrm>
            <a:off x="3221831" y="4809671"/>
            <a:ext cx="2700338" cy="15128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1" name="Объект 3"/>
          <p:cNvSpPr>
            <a:spLocks noGrp="1"/>
          </p:cNvSpPr>
          <p:nvPr>
            <p:ph sz="quarter" idx="22"/>
          </p:nvPr>
        </p:nvSpPr>
        <p:spPr>
          <a:xfrm>
            <a:off x="287338" y="4809671"/>
            <a:ext cx="2700338" cy="15128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0224840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объекта и рисунок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287338" y="1679575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232150" y="1679575"/>
            <a:ext cx="269875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156325" y="1679575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7" y="188640"/>
            <a:ext cx="8569325" cy="825088"/>
          </a:xfrm>
        </p:spPr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>
          <a:xfrm>
            <a:off x="287337" y="1241223"/>
            <a:ext cx="2700336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231621" y="1241223"/>
            <a:ext cx="2700336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6156326" y="124122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Рисунок 18"/>
          <p:cNvSpPr>
            <a:spLocks noGrp="1"/>
          </p:cNvSpPr>
          <p:nvPr>
            <p:ph type="pic" sz="quarter" idx="14"/>
          </p:nvPr>
        </p:nvSpPr>
        <p:spPr>
          <a:xfrm>
            <a:off x="287338" y="3933825"/>
            <a:ext cx="8569325" cy="2395538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1" name="Объект 20"/>
          <p:cNvSpPr>
            <a:spLocks noGrp="1"/>
          </p:cNvSpPr>
          <p:nvPr>
            <p:ph sz="quarter" idx="15"/>
          </p:nvPr>
        </p:nvSpPr>
        <p:spPr>
          <a:xfrm>
            <a:off x="287337" y="1726555"/>
            <a:ext cx="2700336" cy="197977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Объект 22"/>
          <p:cNvSpPr>
            <a:spLocks noGrp="1"/>
          </p:cNvSpPr>
          <p:nvPr>
            <p:ph sz="quarter" idx="16"/>
          </p:nvPr>
        </p:nvSpPr>
        <p:spPr>
          <a:xfrm>
            <a:off x="3231621" y="1726555"/>
            <a:ext cx="2700337" cy="197987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Объект 24"/>
          <p:cNvSpPr>
            <a:spLocks noGrp="1"/>
          </p:cNvSpPr>
          <p:nvPr>
            <p:ph sz="quarter" idx="17"/>
          </p:nvPr>
        </p:nvSpPr>
        <p:spPr>
          <a:xfrm>
            <a:off x="6156325" y="1726555"/>
            <a:ext cx="2700000" cy="197987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7306933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4 объек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/>
          <p:nvPr/>
        </p:nvCxnSpPr>
        <p:spPr>
          <a:xfrm>
            <a:off x="3221038" y="1692275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154738" y="1692275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219450" y="4360863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156325" y="4360863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837104"/>
          </a:xfrm>
        </p:spPr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287338" y="1241223"/>
            <a:ext cx="2700337" cy="5087159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2"/>
          </p:nvPr>
        </p:nvSpPr>
        <p:spPr>
          <a:xfrm>
            <a:off x="3221038" y="1739255"/>
            <a:ext cx="2700000" cy="190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3"/>
          </p:nvPr>
        </p:nvSpPr>
        <p:spPr>
          <a:xfrm>
            <a:off x="6156325" y="1739255"/>
            <a:ext cx="2700000" cy="190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14"/>
          </p:nvPr>
        </p:nvSpPr>
        <p:spPr>
          <a:xfrm>
            <a:off x="3221038" y="4407372"/>
            <a:ext cx="2700000" cy="190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Объект 12"/>
          <p:cNvSpPr>
            <a:spLocks noGrp="1"/>
          </p:cNvSpPr>
          <p:nvPr>
            <p:ph sz="quarter" idx="15"/>
          </p:nvPr>
        </p:nvSpPr>
        <p:spPr>
          <a:xfrm>
            <a:off x="6156325" y="4407372"/>
            <a:ext cx="2700000" cy="190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6"/>
          </p:nvPr>
        </p:nvSpPr>
        <p:spPr>
          <a:xfrm>
            <a:off x="3222000" y="1253923"/>
            <a:ext cx="2700000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5"/>
          <p:cNvSpPr>
            <a:spLocks noGrp="1"/>
          </p:cNvSpPr>
          <p:nvPr>
            <p:ph type="body" sz="quarter" idx="17"/>
          </p:nvPr>
        </p:nvSpPr>
        <p:spPr>
          <a:xfrm>
            <a:off x="6156325" y="1253923"/>
            <a:ext cx="2700000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18"/>
          </p:nvPr>
        </p:nvSpPr>
        <p:spPr>
          <a:xfrm>
            <a:off x="3221038" y="3922040"/>
            <a:ext cx="2700000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Текст 5"/>
          <p:cNvSpPr>
            <a:spLocks noGrp="1"/>
          </p:cNvSpPr>
          <p:nvPr>
            <p:ph type="body" sz="quarter" idx="19"/>
          </p:nvPr>
        </p:nvSpPr>
        <p:spPr>
          <a:xfrm>
            <a:off x="6156663" y="3922040"/>
            <a:ext cx="2700000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3830208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рисунка и 3 блока текст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/>
          <p:nvPr/>
        </p:nvCxnSpPr>
        <p:spPr>
          <a:xfrm>
            <a:off x="287338" y="3508375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221038" y="3508375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156325" y="3508375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827224"/>
          </a:xfrm>
        </p:spPr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287338" y="1268412"/>
            <a:ext cx="2700337" cy="1548000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/>
          </p:nvPr>
        </p:nvSpPr>
        <p:spPr>
          <a:xfrm>
            <a:off x="3221038" y="1268412"/>
            <a:ext cx="2700337" cy="1548000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6156325" y="1268412"/>
            <a:ext cx="2700338" cy="1548000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/>
          </p:nvPr>
        </p:nvSpPr>
        <p:spPr>
          <a:xfrm>
            <a:off x="288131" y="3068960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5"/>
          </p:nvPr>
        </p:nvSpPr>
        <p:spPr>
          <a:xfrm>
            <a:off x="3221039" y="3068960"/>
            <a:ext cx="2701130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6"/>
          </p:nvPr>
        </p:nvSpPr>
        <p:spPr>
          <a:xfrm>
            <a:off x="6157118" y="3068960"/>
            <a:ext cx="2700338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20"/>
          </p:nvPr>
        </p:nvSpPr>
        <p:spPr>
          <a:xfrm>
            <a:off x="287337" y="3554292"/>
            <a:ext cx="2700337" cy="2790946"/>
          </a:xfrm>
        </p:spPr>
        <p:txBody>
          <a:bodyPr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21"/>
          </p:nvPr>
        </p:nvSpPr>
        <p:spPr>
          <a:xfrm>
            <a:off x="3221039" y="3554292"/>
            <a:ext cx="2700337" cy="2790946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quarter" idx="22"/>
          </p:nvPr>
        </p:nvSpPr>
        <p:spPr>
          <a:xfrm>
            <a:off x="6157118" y="3554292"/>
            <a:ext cx="2700338" cy="2790946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13215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792434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287338" y="1268413"/>
            <a:ext cx="1980000" cy="1512887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2484437" y="1268413"/>
            <a:ext cx="6372225" cy="5076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17"/>
          </p:nvPr>
        </p:nvSpPr>
        <p:spPr>
          <a:xfrm>
            <a:off x="287338" y="3068639"/>
            <a:ext cx="2016125" cy="3276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8558717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3 блока текс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80592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287338" y="1268413"/>
            <a:ext cx="2700337" cy="5060950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9" name="Объект 4"/>
          <p:cNvSpPr>
            <a:spLocks noGrp="1"/>
          </p:cNvSpPr>
          <p:nvPr>
            <p:ph sz="quarter" idx="18"/>
          </p:nvPr>
        </p:nvSpPr>
        <p:spPr>
          <a:xfrm>
            <a:off x="3240088" y="1268413"/>
            <a:ext cx="5616574" cy="15128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19"/>
          </p:nvPr>
        </p:nvSpPr>
        <p:spPr>
          <a:xfrm>
            <a:off x="3240088" y="3055144"/>
            <a:ext cx="5616574" cy="15128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2" name="Объект 4"/>
          <p:cNvSpPr>
            <a:spLocks noGrp="1"/>
          </p:cNvSpPr>
          <p:nvPr>
            <p:ph sz="quarter" idx="20"/>
          </p:nvPr>
        </p:nvSpPr>
        <p:spPr>
          <a:xfrm>
            <a:off x="3240088" y="4841876"/>
            <a:ext cx="5616574" cy="15128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3876546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, объект слева и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863874"/>
          </a:xfrm>
        </p:spPr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287337" y="1196752"/>
            <a:ext cx="2700338" cy="3313112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0" name="Объект 4"/>
          <p:cNvSpPr>
            <a:spLocks noGrp="1"/>
          </p:cNvSpPr>
          <p:nvPr>
            <p:ph sz="quarter" idx="18"/>
          </p:nvPr>
        </p:nvSpPr>
        <p:spPr>
          <a:xfrm>
            <a:off x="3455876" y="1196752"/>
            <a:ext cx="5350504" cy="3313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19"/>
          </p:nvPr>
        </p:nvSpPr>
        <p:spPr>
          <a:xfrm>
            <a:off x="287337" y="4797424"/>
            <a:ext cx="8569326" cy="15478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0464382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и 3 объект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/>
          <p:nvPr/>
        </p:nvCxnSpPr>
        <p:spPr>
          <a:xfrm>
            <a:off x="287338" y="4318000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221038" y="4318000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156325" y="4318000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82809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>
          <a:xfrm>
            <a:off x="287338" y="3879772"/>
            <a:ext cx="2700337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221038" y="3879772"/>
            <a:ext cx="2700337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/>
          </p:nvPr>
        </p:nvSpPr>
        <p:spPr>
          <a:xfrm>
            <a:off x="6156325" y="3879772"/>
            <a:ext cx="2700338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Объект 18"/>
          <p:cNvSpPr>
            <a:spLocks noGrp="1"/>
          </p:cNvSpPr>
          <p:nvPr>
            <p:ph sz="quarter" idx="15"/>
          </p:nvPr>
        </p:nvSpPr>
        <p:spPr>
          <a:xfrm>
            <a:off x="287338" y="4365104"/>
            <a:ext cx="2700000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6"/>
          </p:nvPr>
        </p:nvSpPr>
        <p:spPr>
          <a:xfrm>
            <a:off x="3221038" y="4365104"/>
            <a:ext cx="2700000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17"/>
          </p:nvPr>
        </p:nvSpPr>
        <p:spPr>
          <a:xfrm>
            <a:off x="6156325" y="4365104"/>
            <a:ext cx="2700000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Объект 4"/>
          <p:cNvSpPr>
            <a:spLocks noGrp="1"/>
          </p:cNvSpPr>
          <p:nvPr>
            <p:ph sz="quarter" idx="19"/>
          </p:nvPr>
        </p:nvSpPr>
        <p:spPr>
          <a:xfrm>
            <a:off x="287337" y="1262018"/>
            <a:ext cx="8569326" cy="24543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8507173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и 3 объект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287338" y="1679575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221038" y="1679575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156325" y="1679575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86822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>
          <a:xfrm>
            <a:off x="287338" y="1241223"/>
            <a:ext cx="2700337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221038" y="1241223"/>
            <a:ext cx="2700337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/>
          </p:nvPr>
        </p:nvSpPr>
        <p:spPr>
          <a:xfrm>
            <a:off x="6156325" y="1241223"/>
            <a:ext cx="2700338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Объект 18"/>
          <p:cNvSpPr>
            <a:spLocks noGrp="1"/>
          </p:cNvSpPr>
          <p:nvPr>
            <p:ph sz="quarter" idx="15"/>
          </p:nvPr>
        </p:nvSpPr>
        <p:spPr>
          <a:xfrm>
            <a:off x="287338" y="1726555"/>
            <a:ext cx="2700337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8"/>
          <p:cNvSpPr>
            <a:spLocks noGrp="1"/>
          </p:cNvSpPr>
          <p:nvPr>
            <p:ph sz="quarter" idx="16"/>
          </p:nvPr>
        </p:nvSpPr>
        <p:spPr>
          <a:xfrm>
            <a:off x="3221038" y="1726555"/>
            <a:ext cx="2700337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Объект 18"/>
          <p:cNvSpPr>
            <a:spLocks noGrp="1"/>
          </p:cNvSpPr>
          <p:nvPr>
            <p:ph sz="quarter" idx="17"/>
          </p:nvPr>
        </p:nvSpPr>
        <p:spPr>
          <a:xfrm>
            <a:off x="6156325" y="1726555"/>
            <a:ext cx="2700337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Объект 4"/>
          <p:cNvSpPr>
            <a:spLocks noGrp="1"/>
          </p:cNvSpPr>
          <p:nvPr>
            <p:ph sz="quarter" idx="19"/>
          </p:nvPr>
        </p:nvSpPr>
        <p:spPr>
          <a:xfrm>
            <a:off x="287337" y="3890918"/>
            <a:ext cx="8569326" cy="24543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4969515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объекта и 2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287338" y="4375150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159500" y="1679575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8424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1"/>
          </p:nvPr>
        </p:nvSpPr>
        <p:spPr>
          <a:xfrm>
            <a:off x="287338" y="4421682"/>
            <a:ext cx="2700337" cy="1908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2"/>
          </p:nvPr>
        </p:nvSpPr>
        <p:spPr>
          <a:xfrm>
            <a:off x="6156325" y="1726555"/>
            <a:ext cx="2700338" cy="1908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>
          <a:xfrm>
            <a:off x="287338" y="3933825"/>
            <a:ext cx="2700000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Текст 5"/>
          <p:cNvSpPr>
            <a:spLocks noGrp="1"/>
          </p:cNvSpPr>
          <p:nvPr>
            <p:ph type="body" sz="quarter" idx="16"/>
          </p:nvPr>
        </p:nvSpPr>
        <p:spPr>
          <a:xfrm>
            <a:off x="6160028" y="1248594"/>
            <a:ext cx="2700000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9"/>
          </p:nvPr>
        </p:nvSpPr>
        <p:spPr>
          <a:xfrm>
            <a:off x="3240087" y="3890918"/>
            <a:ext cx="5616575" cy="24543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Объект 4"/>
          <p:cNvSpPr>
            <a:spLocks noGrp="1"/>
          </p:cNvSpPr>
          <p:nvPr>
            <p:ph sz="quarter" idx="20"/>
          </p:nvPr>
        </p:nvSpPr>
        <p:spPr>
          <a:xfrm>
            <a:off x="287338" y="1262018"/>
            <a:ext cx="5616575" cy="24543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694160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2700"/>
            <a:ext cx="9667875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LogoEng" hidden="1"/>
          <p:cNvSpPr>
            <a:spLocks noEditPoints="1"/>
          </p:cNvSpPr>
          <p:nvPr/>
        </p:nvSpPr>
        <p:spPr bwMode="auto">
          <a:xfrm>
            <a:off x="7880350" y="5873750"/>
            <a:ext cx="973138" cy="454025"/>
          </a:xfrm>
          <a:custGeom>
            <a:avLst/>
            <a:gdLst>
              <a:gd name="T0" fmla="*/ 1992 w 4450"/>
              <a:gd name="T1" fmla="*/ 1156 h 2072"/>
              <a:gd name="T2" fmla="*/ 1998 w 4450"/>
              <a:gd name="T3" fmla="*/ 1076 h 2072"/>
              <a:gd name="T4" fmla="*/ 2976 w 4450"/>
              <a:gd name="T5" fmla="*/ 1058 h 2072"/>
              <a:gd name="T6" fmla="*/ 2962 w 4450"/>
              <a:gd name="T7" fmla="*/ 654 h 2072"/>
              <a:gd name="T8" fmla="*/ 2840 w 4450"/>
              <a:gd name="T9" fmla="*/ 716 h 2072"/>
              <a:gd name="T10" fmla="*/ 2854 w 4450"/>
              <a:gd name="T11" fmla="*/ 1018 h 2072"/>
              <a:gd name="T12" fmla="*/ 3376 w 4450"/>
              <a:gd name="T13" fmla="*/ 1072 h 2072"/>
              <a:gd name="T14" fmla="*/ 3386 w 4450"/>
              <a:gd name="T15" fmla="*/ 672 h 2072"/>
              <a:gd name="T16" fmla="*/ 3214 w 4450"/>
              <a:gd name="T17" fmla="*/ 1102 h 2072"/>
              <a:gd name="T18" fmla="*/ 3274 w 4450"/>
              <a:gd name="T19" fmla="*/ 1002 h 2072"/>
              <a:gd name="T20" fmla="*/ 4306 w 4450"/>
              <a:gd name="T21" fmla="*/ 896 h 2072"/>
              <a:gd name="T22" fmla="*/ 3600 w 4450"/>
              <a:gd name="T23" fmla="*/ 1348 h 2072"/>
              <a:gd name="T24" fmla="*/ 3816 w 4450"/>
              <a:gd name="T25" fmla="*/ 1260 h 2072"/>
              <a:gd name="T26" fmla="*/ 3772 w 4450"/>
              <a:gd name="T27" fmla="*/ 638 h 2072"/>
              <a:gd name="T28" fmla="*/ 3524 w 4450"/>
              <a:gd name="T29" fmla="*/ 654 h 2072"/>
              <a:gd name="T30" fmla="*/ 3512 w 4450"/>
              <a:gd name="T31" fmla="*/ 1302 h 2072"/>
              <a:gd name="T32" fmla="*/ 3628 w 4450"/>
              <a:gd name="T33" fmla="*/ 742 h 2072"/>
              <a:gd name="T34" fmla="*/ 3688 w 4450"/>
              <a:gd name="T35" fmla="*/ 742 h 2072"/>
              <a:gd name="T36" fmla="*/ 3646 w 4450"/>
              <a:gd name="T37" fmla="*/ 1256 h 2072"/>
              <a:gd name="T38" fmla="*/ 1696 w 4450"/>
              <a:gd name="T39" fmla="*/ 1344 h 2072"/>
              <a:gd name="T40" fmla="*/ 1600 w 4450"/>
              <a:gd name="T41" fmla="*/ 992 h 2072"/>
              <a:gd name="T42" fmla="*/ 1606 w 4450"/>
              <a:gd name="T43" fmla="*/ 1260 h 2072"/>
              <a:gd name="T44" fmla="*/ 1576 w 4450"/>
              <a:gd name="T45" fmla="*/ 740 h 2072"/>
              <a:gd name="T46" fmla="*/ 1638 w 4450"/>
              <a:gd name="T47" fmla="*/ 856 h 2072"/>
              <a:gd name="T48" fmla="*/ 1710 w 4450"/>
              <a:gd name="T49" fmla="*/ 634 h 2072"/>
              <a:gd name="T50" fmla="*/ 1466 w 4450"/>
              <a:gd name="T51" fmla="*/ 662 h 2072"/>
              <a:gd name="T52" fmla="*/ 1466 w 4450"/>
              <a:gd name="T53" fmla="*/ 1312 h 2072"/>
              <a:gd name="T54" fmla="*/ 4450 w 4450"/>
              <a:gd name="T55" fmla="*/ 1590 h 2072"/>
              <a:gd name="T56" fmla="*/ 1572 w 4450"/>
              <a:gd name="T57" fmla="*/ 1668 h 2072"/>
              <a:gd name="T58" fmla="*/ 2628 w 4450"/>
              <a:gd name="T59" fmla="*/ 1726 h 2072"/>
              <a:gd name="T60" fmla="*/ 2628 w 4450"/>
              <a:gd name="T61" fmla="*/ 1726 h 2072"/>
              <a:gd name="T62" fmla="*/ 4324 w 4450"/>
              <a:gd name="T63" fmla="*/ 1726 h 2072"/>
              <a:gd name="T64" fmla="*/ 936 w 4450"/>
              <a:gd name="T65" fmla="*/ 1218 h 2072"/>
              <a:gd name="T66" fmla="*/ 1170 w 4450"/>
              <a:gd name="T67" fmla="*/ 906 h 2072"/>
              <a:gd name="T68" fmla="*/ 1162 w 4450"/>
              <a:gd name="T69" fmla="*/ 374 h 2072"/>
              <a:gd name="T70" fmla="*/ 944 w 4450"/>
              <a:gd name="T71" fmla="*/ 78 h 2072"/>
              <a:gd name="T72" fmla="*/ 790 w 4450"/>
              <a:gd name="T73" fmla="*/ 684 h 2072"/>
              <a:gd name="T74" fmla="*/ 992 w 4450"/>
              <a:gd name="T75" fmla="*/ 1260 h 2072"/>
              <a:gd name="T76" fmla="*/ 958 w 4450"/>
              <a:gd name="T77" fmla="*/ 870 h 2072"/>
              <a:gd name="T78" fmla="*/ 1050 w 4450"/>
              <a:gd name="T79" fmla="*/ 1012 h 2072"/>
              <a:gd name="T80" fmla="*/ 838 w 4450"/>
              <a:gd name="T81" fmla="*/ 624 h 2072"/>
              <a:gd name="T82" fmla="*/ 992 w 4450"/>
              <a:gd name="T83" fmla="*/ 102 h 2072"/>
              <a:gd name="T84" fmla="*/ 1142 w 4450"/>
              <a:gd name="T85" fmla="*/ 556 h 2072"/>
              <a:gd name="T86" fmla="*/ 1124 w 4450"/>
              <a:gd name="T87" fmla="*/ 760 h 2072"/>
              <a:gd name="T88" fmla="*/ 992 w 4450"/>
              <a:gd name="T89" fmla="*/ 314 h 2072"/>
              <a:gd name="T90" fmla="*/ 864 w 4450"/>
              <a:gd name="T91" fmla="*/ 742 h 2072"/>
              <a:gd name="T92" fmla="*/ 724 w 4450"/>
              <a:gd name="T93" fmla="*/ 1576 h 2072"/>
              <a:gd name="T94" fmla="*/ 908 w 4450"/>
              <a:gd name="T95" fmla="*/ 1520 h 2072"/>
              <a:gd name="T96" fmla="*/ 1064 w 4450"/>
              <a:gd name="T97" fmla="*/ 1660 h 2072"/>
              <a:gd name="T98" fmla="*/ 1012 w 4450"/>
              <a:gd name="T99" fmla="*/ 1862 h 2072"/>
              <a:gd name="T100" fmla="*/ 802 w 4450"/>
              <a:gd name="T101" fmla="*/ 1974 h 2072"/>
              <a:gd name="T102" fmla="*/ 436 w 4450"/>
              <a:gd name="T103" fmla="*/ 1862 h 2072"/>
              <a:gd name="T104" fmla="*/ 330 w 4450"/>
              <a:gd name="T105" fmla="*/ 1478 h 2072"/>
              <a:gd name="T106" fmla="*/ 570 w 4450"/>
              <a:gd name="T107" fmla="*/ 1202 h 2072"/>
              <a:gd name="T108" fmla="*/ 508 w 4450"/>
              <a:gd name="T109" fmla="*/ 662 h 2072"/>
              <a:gd name="T110" fmla="*/ 166 w 4450"/>
              <a:gd name="T111" fmla="*/ 892 h 2072"/>
              <a:gd name="T112" fmla="*/ 4 w 4450"/>
              <a:gd name="T113" fmla="*/ 1276 h 2072"/>
              <a:gd name="T114" fmla="*/ 72 w 4450"/>
              <a:gd name="T115" fmla="*/ 1662 h 2072"/>
              <a:gd name="T116" fmla="*/ 348 w 4450"/>
              <a:gd name="T117" fmla="*/ 1966 h 2072"/>
              <a:gd name="T118" fmla="*/ 724 w 4450"/>
              <a:gd name="T119" fmla="*/ 2072 h 2072"/>
              <a:gd name="T120" fmla="*/ 1144 w 4450"/>
              <a:gd name="T121" fmla="*/ 1938 h 2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450" h="2072">
                <a:moveTo>
                  <a:pt x="2586" y="1256"/>
                </a:moveTo>
                <a:lnTo>
                  <a:pt x="2416" y="1256"/>
                </a:lnTo>
                <a:lnTo>
                  <a:pt x="2578" y="716"/>
                </a:lnTo>
                <a:lnTo>
                  <a:pt x="2578" y="626"/>
                </a:lnTo>
                <a:lnTo>
                  <a:pt x="2268" y="626"/>
                </a:lnTo>
                <a:lnTo>
                  <a:pt x="2268" y="716"/>
                </a:lnTo>
                <a:lnTo>
                  <a:pt x="2428" y="716"/>
                </a:lnTo>
                <a:lnTo>
                  <a:pt x="2266" y="1258"/>
                </a:lnTo>
                <a:lnTo>
                  <a:pt x="2266" y="1348"/>
                </a:lnTo>
                <a:lnTo>
                  <a:pt x="2586" y="1348"/>
                </a:lnTo>
                <a:lnTo>
                  <a:pt x="2586" y="1256"/>
                </a:lnTo>
                <a:close/>
                <a:moveTo>
                  <a:pt x="1992" y="1156"/>
                </a:moveTo>
                <a:lnTo>
                  <a:pt x="2058" y="1156"/>
                </a:lnTo>
                <a:lnTo>
                  <a:pt x="2072" y="1348"/>
                </a:lnTo>
                <a:lnTo>
                  <a:pt x="2208" y="1348"/>
                </a:lnTo>
                <a:lnTo>
                  <a:pt x="2134" y="626"/>
                </a:lnTo>
                <a:lnTo>
                  <a:pt x="1916" y="626"/>
                </a:lnTo>
                <a:lnTo>
                  <a:pt x="1844" y="1348"/>
                </a:lnTo>
                <a:lnTo>
                  <a:pt x="1980" y="1348"/>
                </a:lnTo>
                <a:lnTo>
                  <a:pt x="1992" y="1156"/>
                </a:lnTo>
                <a:close/>
                <a:moveTo>
                  <a:pt x="2022" y="716"/>
                </a:moveTo>
                <a:lnTo>
                  <a:pt x="2030" y="716"/>
                </a:lnTo>
                <a:lnTo>
                  <a:pt x="2054" y="1076"/>
                </a:lnTo>
                <a:lnTo>
                  <a:pt x="1998" y="1076"/>
                </a:lnTo>
                <a:lnTo>
                  <a:pt x="2022" y="716"/>
                </a:lnTo>
                <a:close/>
                <a:moveTo>
                  <a:pt x="2804" y="1102"/>
                </a:moveTo>
                <a:lnTo>
                  <a:pt x="2882" y="1102"/>
                </a:lnTo>
                <a:lnTo>
                  <a:pt x="2882" y="1102"/>
                </a:lnTo>
                <a:lnTo>
                  <a:pt x="2900" y="1102"/>
                </a:lnTo>
                <a:lnTo>
                  <a:pt x="2916" y="1100"/>
                </a:lnTo>
                <a:lnTo>
                  <a:pt x="2930" y="1096"/>
                </a:lnTo>
                <a:lnTo>
                  <a:pt x="2942" y="1090"/>
                </a:lnTo>
                <a:lnTo>
                  <a:pt x="2952" y="1084"/>
                </a:lnTo>
                <a:lnTo>
                  <a:pt x="2962" y="1076"/>
                </a:lnTo>
                <a:lnTo>
                  <a:pt x="2970" y="1066"/>
                </a:lnTo>
                <a:lnTo>
                  <a:pt x="2976" y="1058"/>
                </a:lnTo>
                <a:lnTo>
                  <a:pt x="2986" y="1036"/>
                </a:lnTo>
                <a:lnTo>
                  <a:pt x="2992" y="1016"/>
                </a:lnTo>
                <a:lnTo>
                  <a:pt x="2994" y="994"/>
                </a:lnTo>
                <a:lnTo>
                  <a:pt x="2996" y="974"/>
                </a:lnTo>
                <a:lnTo>
                  <a:pt x="2996" y="756"/>
                </a:lnTo>
                <a:lnTo>
                  <a:pt x="2996" y="756"/>
                </a:lnTo>
                <a:lnTo>
                  <a:pt x="2994" y="734"/>
                </a:lnTo>
                <a:lnTo>
                  <a:pt x="2992" y="714"/>
                </a:lnTo>
                <a:lnTo>
                  <a:pt x="2986" y="692"/>
                </a:lnTo>
                <a:lnTo>
                  <a:pt x="2976" y="672"/>
                </a:lnTo>
                <a:lnTo>
                  <a:pt x="2970" y="662"/>
                </a:lnTo>
                <a:lnTo>
                  <a:pt x="2962" y="654"/>
                </a:lnTo>
                <a:lnTo>
                  <a:pt x="2952" y="646"/>
                </a:lnTo>
                <a:lnTo>
                  <a:pt x="2942" y="638"/>
                </a:lnTo>
                <a:lnTo>
                  <a:pt x="2930" y="634"/>
                </a:lnTo>
                <a:lnTo>
                  <a:pt x="2916" y="630"/>
                </a:lnTo>
                <a:lnTo>
                  <a:pt x="2900" y="626"/>
                </a:lnTo>
                <a:lnTo>
                  <a:pt x="2882" y="626"/>
                </a:lnTo>
                <a:lnTo>
                  <a:pt x="2664" y="626"/>
                </a:lnTo>
                <a:lnTo>
                  <a:pt x="2664" y="1348"/>
                </a:lnTo>
                <a:lnTo>
                  <a:pt x="2804" y="1348"/>
                </a:lnTo>
                <a:lnTo>
                  <a:pt x="2804" y="1102"/>
                </a:lnTo>
                <a:close/>
                <a:moveTo>
                  <a:pt x="2804" y="716"/>
                </a:moveTo>
                <a:lnTo>
                  <a:pt x="2840" y="716"/>
                </a:lnTo>
                <a:lnTo>
                  <a:pt x="2840" y="716"/>
                </a:lnTo>
                <a:lnTo>
                  <a:pt x="2846" y="716"/>
                </a:lnTo>
                <a:lnTo>
                  <a:pt x="2850" y="718"/>
                </a:lnTo>
                <a:lnTo>
                  <a:pt x="2854" y="722"/>
                </a:lnTo>
                <a:lnTo>
                  <a:pt x="2858" y="726"/>
                </a:lnTo>
                <a:lnTo>
                  <a:pt x="2864" y="736"/>
                </a:lnTo>
                <a:lnTo>
                  <a:pt x="2866" y="752"/>
                </a:lnTo>
                <a:lnTo>
                  <a:pt x="2866" y="988"/>
                </a:lnTo>
                <a:lnTo>
                  <a:pt x="2866" y="988"/>
                </a:lnTo>
                <a:lnTo>
                  <a:pt x="2864" y="1002"/>
                </a:lnTo>
                <a:lnTo>
                  <a:pt x="2858" y="1014"/>
                </a:lnTo>
                <a:lnTo>
                  <a:pt x="2854" y="1018"/>
                </a:lnTo>
                <a:lnTo>
                  <a:pt x="2850" y="1020"/>
                </a:lnTo>
                <a:lnTo>
                  <a:pt x="2846" y="1022"/>
                </a:lnTo>
                <a:lnTo>
                  <a:pt x="2840" y="1024"/>
                </a:lnTo>
                <a:lnTo>
                  <a:pt x="2804" y="1024"/>
                </a:lnTo>
                <a:lnTo>
                  <a:pt x="2804" y="716"/>
                </a:lnTo>
                <a:close/>
                <a:moveTo>
                  <a:pt x="3214" y="1102"/>
                </a:moveTo>
                <a:lnTo>
                  <a:pt x="3236" y="1102"/>
                </a:lnTo>
                <a:lnTo>
                  <a:pt x="3282" y="1348"/>
                </a:lnTo>
                <a:lnTo>
                  <a:pt x="3430" y="1348"/>
                </a:lnTo>
                <a:lnTo>
                  <a:pt x="3364" y="1082"/>
                </a:lnTo>
                <a:lnTo>
                  <a:pt x="3364" y="1082"/>
                </a:lnTo>
                <a:lnTo>
                  <a:pt x="3376" y="1072"/>
                </a:lnTo>
                <a:lnTo>
                  <a:pt x="3386" y="1058"/>
                </a:lnTo>
                <a:lnTo>
                  <a:pt x="3392" y="1046"/>
                </a:lnTo>
                <a:lnTo>
                  <a:pt x="3398" y="1030"/>
                </a:lnTo>
                <a:lnTo>
                  <a:pt x="3402" y="1016"/>
                </a:lnTo>
                <a:lnTo>
                  <a:pt x="3404" y="1002"/>
                </a:lnTo>
                <a:lnTo>
                  <a:pt x="3406" y="974"/>
                </a:lnTo>
                <a:lnTo>
                  <a:pt x="3406" y="756"/>
                </a:lnTo>
                <a:lnTo>
                  <a:pt x="3406" y="756"/>
                </a:lnTo>
                <a:lnTo>
                  <a:pt x="3406" y="734"/>
                </a:lnTo>
                <a:lnTo>
                  <a:pt x="3402" y="714"/>
                </a:lnTo>
                <a:lnTo>
                  <a:pt x="3396" y="692"/>
                </a:lnTo>
                <a:lnTo>
                  <a:pt x="3386" y="672"/>
                </a:lnTo>
                <a:lnTo>
                  <a:pt x="3380" y="662"/>
                </a:lnTo>
                <a:lnTo>
                  <a:pt x="3372" y="654"/>
                </a:lnTo>
                <a:lnTo>
                  <a:pt x="3362" y="646"/>
                </a:lnTo>
                <a:lnTo>
                  <a:pt x="3352" y="638"/>
                </a:lnTo>
                <a:lnTo>
                  <a:pt x="3340" y="634"/>
                </a:lnTo>
                <a:lnTo>
                  <a:pt x="3326" y="630"/>
                </a:lnTo>
                <a:lnTo>
                  <a:pt x="3310" y="626"/>
                </a:lnTo>
                <a:lnTo>
                  <a:pt x="3294" y="626"/>
                </a:lnTo>
                <a:lnTo>
                  <a:pt x="3074" y="626"/>
                </a:lnTo>
                <a:lnTo>
                  <a:pt x="3074" y="1348"/>
                </a:lnTo>
                <a:lnTo>
                  <a:pt x="3214" y="1348"/>
                </a:lnTo>
                <a:lnTo>
                  <a:pt x="3214" y="1102"/>
                </a:lnTo>
                <a:close/>
                <a:moveTo>
                  <a:pt x="3214" y="716"/>
                </a:moveTo>
                <a:lnTo>
                  <a:pt x="3250" y="716"/>
                </a:lnTo>
                <a:lnTo>
                  <a:pt x="3250" y="716"/>
                </a:lnTo>
                <a:lnTo>
                  <a:pt x="3256" y="716"/>
                </a:lnTo>
                <a:lnTo>
                  <a:pt x="3260" y="718"/>
                </a:lnTo>
                <a:lnTo>
                  <a:pt x="3266" y="722"/>
                </a:lnTo>
                <a:lnTo>
                  <a:pt x="3268" y="726"/>
                </a:lnTo>
                <a:lnTo>
                  <a:pt x="3274" y="736"/>
                </a:lnTo>
                <a:lnTo>
                  <a:pt x="3276" y="752"/>
                </a:lnTo>
                <a:lnTo>
                  <a:pt x="3276" y="988"/>
                </a:lnTo>
                <a:lnTo>
                  <a:pt x="3276" y="988"/>
                </a:lnTo>
                <a:lnTo>
                  <a:pt x="3274" y="1002"/>
                </a:lnTo>
                <a:lnTo>
                  <a:pt x="3268" y="1014"/>
                </a:lnTo>
                <a:lnTo>
                  <a:pt x="3266" y="1018"/>
                </a:lnTo>
                <a:lnTo>
                  <a:pt x="3260" y="1020"/>
                </a:lnTo>
                <a:lnTo>
                  <a:pt x="3256" y="1022"/>
                </a:lnTo>
                <a:lnTo>
                  <a:pt x="3250" y="1024"/>
                </a:lnTo>
                <a:lnTo>
                  <a:pt x="3214" y="1024"/>
                </a:lnTo>
                <a:lnTo>
                  <a:pt x="3214" y="716"/>
                </a:lnTo>
                <a:close/>
                <a:moveTo>
                  <a:pt x="4046" y="896"/>
                </a:moveTo>
                <a:lnTo>
                  <a:pt x="4052" y="896"/>
                </a:lnTo>
                <a:lnTo>
                  <a:pt x="4124" y="1348"/>
                </a:lnTo>
                <a:lnTo>
                  <a:pt x="4234" y="1348"/>
                </a:lnTo>
                <a:lnTo>
                  <a:pt x="4306" y="896"/>
                </a:lnTo>
                <a:lnTo>
                  <a:pt x="4310" y="896"/>
                </a:lnTo>
                <a:lnTo>
                  <a:pt x="4310" y="1348"/>
                </a:lnTo>
                <a:lnTo>
                  <a:pt x="4450" y="1348"/>
                </a:lnTo>
                <a:lnTo>
                  <a:pt x="4450" y="626"/>
                </a:lnTo>
                <a:lnTo>
                  <a:pt x="4270" y="626"/>
                </a:lnTo>
                <a:lnTo>
                  <a:pt x="4178" y="1134"/>
                </a:lnTo>
                <a:lnTo>
                  <a:pt x="4088" y="626"/>
                </a:lnTo>
                <a:lnTo>
                  <a:pt x="3908" y="626"/>
                </a:lnTo>
                <a:lnTo>
                  <a:pt x="3908" y="1348"/>
                </a:lnTo>
                <a:lnTo>
                  <a:pt x="4046" y="1348"/>
                </a:lnTo>
                <a:lnTo>
                  <a:pt x="4046" y="896"/>
                </a:lnTo>
                <a:close/>
                <a:moveTo>
                  <a:pt x="3600" y="1348"/>
                </a:moveTo>
                <a:lnTo>
                  <a:pt x="3716" y="1348"/>
                </a:lnTo>
                <a:lnTo>
                  <a:pt x="3716" y="1348"/>
                </a:lnTo>
                <a:lnTo>
                  <a:pt x="3732" y="1348"/>
                </a:lnTo>
                <a:lnTo>
                  <a:pt x="3748" y="1344"/>
                </a:lnTo>
                <a:lnTo>
                  <a:pt x="3762" y="1340"/>
                </a:lnTo>
                <a:lnTo>
                  <a:pt x="3772" y="1336"/>
                </a:lnTo>
                <a:lnTo>
                  <a:pt x="3782" y="1328"/>
                </a:lnTo>
                <a:lnTo>
                  <a:pt x="3790" y="1320"/>
                </a:lnTo>
                <a:lnTo>
                  <a:pt x="3798" y="1312"/>
                </a:lnTo>
                <a:lnTo>
                  <a:pt x="3804" y="1302"/>
                </a:lnTo>
                <a:lnTo>
                  <a:pt x="3812" y="1282"/>
                </a:lnTo>
                <a:lnTo>
                  <a:pt x="3816" y="1260"/>
                </a:lnTo>
                <a:lnTo>
                  <a:pt x="3818" y="1240"/>
                </a:lnTo>
                <a:lnTo>
                  <a:pt x="3818" y="1220"/>
                </a:lnTo>
                <a:lnTo>
                  <a:pt x="3818" y="756"/>
                </a:lnTo>
                <a:lnTo>
                  <a:pt x="3818" y="756"/>
                </a:lnTo>
                <a:lnTo>
                  <a:pt x="3818" y="734"/>
                </a:lnTo>
                <a:lnTo>
                  <a:pt x="3816" y="714"/>
                </a:lnTo>
                <a:lnTo>
                  <a:pt x="3812" y="692"/>
                </a:lnTo>
                <a:lnTo>
                  <a:pt x="3804" y="672"/>
                </a:lnTo>
                <a:lnTo>
                  <a:pt x="3798" y="662"/>
                </a:lnTo>
                <a:lnTo>
                  <a:pt x="3790" y="654"/>
                </a:lnTo>
                <a:lnTo>
                  <a:pt x="3782" y="646"/>
                </a:lnTo>
                <a:lnTo>
                  <a:pt x="3772" y="638"/>
                </a:lnTo>
                <a:lnTo>
                  <a:pt x="3762" y="634"/>
                </a:lnTo>
                <a:lnTo>
                  <a:pt x="3748" y="630"/>
                </a:lnTo>
                <a:lnTo>
                  <a:pt x="3732" y="626"/>
                </a:lnTo>
                <a:lnTo>
                  <a:pt x="3716" y="626"/>
                </a:lnTo>
                <a:lnTo>
                  <a:pt x="3600" y="626"/>
                </a:lnTo>
                <a:lnTo>
                  <a:pt x="3600" y="626"/>
                </a:lnTo>
                <a:lnTo>
                  <a:pt x="3582" y="626"/>
                </a:lnTo>
                <a:lnTo>
                  <a:pt x="3568" y="630"/>
                </a:lnTo>
                <a:lnTo>
                  <a:pt x="3554" y="634"/>
                </a:lnTo>
                <a:lnTo>
                  <a:pt x="3542" y="638"/>
                </a:lnTo>
                <a:lnTo>
                  <a:pt x="3534" y="646"/>
                </a:lnTo>
                <a:lnTo>
                  <a:pt x="3524" y="654"/>
                </a:lnTo>
                <a:lnTo>
                  <a:pt x="3518" y="662"/>
                </a:lnTo>
                <a:lnTo>
                  <a:pt x="3512" y="672"/>
                </a:lnTo>
                <a:lnTo>
                  <a:pt x="3504" y="692"/>
                </a:lnTo>
                <a:lnTo>
                  <a:pt x="3500" y="714"/>
                </a:lnTo>
                <a:lnTo>
                  <a:pt x="3498" y="734"/>
                </a:lnTo>
                <a:lnTo>
                  <a:pt x="3496" y="756"/>
                </a:lnTo>
                <a:lnTo>
                  <a:pt x="3496" y="1220"/>
                </a:lnTo>
                <a:lnTo>
                  <a:pt x="3496" y="1220"/>
                </a:lnTo>
                <a:lnTo>
                  <a:pt x="3498" y="1240"/>
                </a:lnTo>
                <a:lnTo>
                  <a:pt x="3500" y="1260"/>
                </a:lnTo>
                <a:lnTo>
                  <a:pt x="3504" y="1282"/>
                </a:lnTo>
                <a:lnTo>
                  <a:pt x="3512" y="1302"/>
                </a:lnTo>
                <a:lnTo>
                  <a:pt x="3518" y="1312"/>
                </a:lnTo>
                <a:lnTo>
                  <a:pt x="3524" y="1320"/>
                </a:lnTo>
                <a:lnTo>
                  <a:pt x="3534" y="1328"/>
                </a:lnTo>
                <a:lnTo>
                  <a:pt x="3542" y="1336"/>
                </a:lnTo>
                <a:lnTo>
                  <a:pt x="3554" y="1340"/>
                </a:lnTo>
                <a:lnTo>
                  <a:pt x="3568" y="1344"/>
                </a:lnTo>
                <a:lnTo>
                  <a:pt x="3582" y="1348"/>
                </a:lnTo>
                <a:lnTo>
                  <a:pt x="3600" y="1348"/>
                </a:lnTo>
                <a:lnTo>
                  <a:pt x="3600" y="1348"/>
                </a:lnTo>
                <a:close/>
                <a:moveTo>
                  <a:pt x="3628" y="1230"/>
                </a:moveTo>
                <a:lnTo>
                  <a:pt x="3628" y="746"/>
                </a:lnTo>
                <a:lnTo>
                  <a:pt x="3628" y="742"/>
                </a:lnTo>
                <a:lnTo>
                  <a:pt x="3628" y="740"/>
                </a:lnTo>
                <a:lnTo>
                  <a:pt x="3628" y="740"/>
                </a:lnTo>
                <a:lnTo>
                  <a:pt x="3630" y="730"/>
                </a:lnTo>
                <a:lnTo>
                  <a:pt x="3638" y="722"/>
                </a:lnTo>
                <a:lnTo>
                  <a:pt x="3646" y="718"/>
                </a:lnTo>
                <a:lnTo>
                  <a:pt x="3658" y="716"/>
                </a:lnTo>
                <a:lnTo>
                  <a:pt x="3658" y="716"/>
                </a:lnTo>
                <a:lnTo>
                  <a:pt x="3670" y="718"/>
                </a:lnTo>
                <a:lnTo>
                  <a:pt x="3678" y="722"/>
                </a:lnTo>
                <a:lnTo>
                  <a:pt x="3686" y="730"/>
                </a:lnTo>
                <a:lnTo>
                  <a:pt x="3688" y="740"/>
                </a:lnTo>
                <a:lnTo>
                  <a:pt x="3688" y="742"/>
                </a:lnTo>
                <a:lnTo>
                  <a:pt x="3688" y="746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6"/>
                </a:lnTo>
                <a:lnTo>
                  <a:pt x="3686" y="1242"/>
                </a:lnTo>
                <a:lnTo>
                  <a:pt x="3680" y="1250"/>
                </a:lnTo>
                <a:lnTo>
                  <a:pt x="3670" y="1256"/>
                </a:lnTo>
                <a:lnTo>
                  <a:pt x="3658" y="1260"/>
                </a:lnTo>
                <a:lnTo>
                  <a:pt x="3658" y="1260"/>
                </a:lnTo>
                <a:lnTo>
                  <a:pt x="3646" y="1256"/>
                </a:lnTo>
                <a:lnTo>
                  <a:pt x="3636" y="1250"/>
                </a:lnTo>
                <a:lnTo>
                  <a:pt x="3630" y="1242"/>
                </a:lnTo>
                <a:lnTo>
                  <a:pt x="3628" y="1236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close/>
                <a:moveTo>
                  <a:pt x="1548" y="1348"/>
                </a:moveTo>
                <a:lnTo>
                  <a:pt x="1664" y="1348"/>
                </a:lnTo>
                <a:lnTo>
                  <a:pt x="1664" y="1348"/>
                </a:lnTo>
                <a:lnTo>
                  <a:pt x="1682" y="1348"/>
                </a:lnTo>
                <a:lnTo>
                  <a:pt x="1696" y="1344"/>
                </a:lnTo>
                <a:lnTo>
                  <a:pt x="1710" y="1340"/>
                </a:lnTo>
                <a:lnTo>
                  <a:pt x="1722" y="1336"/>
                </a:lnTo>
                <a:lnTo>
                  <a:pt x="1732" y="1328"/>
                </a:lnTo>
                <a:lnTo>
                  <a:pt x="1740" y="1320"/>
                </a:lnTo>
                <a:lnTo>
                  <a:pt x="1746" y="1312"/>
                </a:lnTo>
                <a:lnTo>
                  <a:pt x="1752" y="1302"/>
                </a:lnTo>
                <a:lnTo>
                  <a:pt x="1760" y="1282"/>
                </a:lnTo>
                <a:lnTo>
                  <a:pt x="1764" y="1260"/>
                </a:lnTo>
                <a:lnTo>
                  <a:pt x="1766" y="1240"/>
                </a:lnTo>
                <a:lnTo>
                  <a:pt x="1768" y="1220"/>
                </a:lnTo>
                <a:lnTo>
                  <a:pt x="1768" y="992"/>
                </a:lnTo>
                <a:lnTo>
                  <a:pt x="1600" y="992"/>
                </a:lnTo>
                <a:lnTo>
                  <a:pt x="1600" y="1074"/>
                </a:lnTo>
                <a:lnTo>
                  <a:pt x="1638" y="1074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6" y="1236"/>
                </a:lnTo>
                <a:lnTo>
                  <a:pt x="1634" y="1242"/>
                </a:lnTo>
                <a:lnTo>
                  <a:pt x="1628" y="1250"/>
                </a:lnTo>
                <a:lnTo>
                  <a:pt x="1618" y="1256"/>
                </a:lnTo>
                <a:lnTo>
                  <a:pt x="1606" y="1260"/>
                </a:lnTo>
                <a:lnTo>
                  <a:pt x="1606" y="1260"/>
                </a:lnTo>
                <a:lnTo>
                  <a:pt x="1594" y="1256"/>
                </a:lnTo>
                <a:lnTo>
                  <a:pt x="1584" y="1250"/>
                </a:lnTo>
                <a:lnTo>
                  <a:pt x="1578" y="1242"/>
                </a:lnTo>
                <a:lnTo>
                  <a:pt x="1576" y="1236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746"/>
                </a:lnTo>
                <a:lnTo>
                  <a:pt x="1576" y="746"/>
                </a:lnTo>
                <a:lnTo>
                  <a:pt x="1576" y="742"/>
                </a:lnTo>
                <a:lnTo>
                  <a:pt x="1576" y="740"/>
                </a:lnTo>
                <a:lnTo>
                  <a:pt x="1576" y="740"/>
                </a:lnTo>
                <a:lnTo>
                  <a:pt x="1578" y="730"/>
                </a:lnTo>
                <a:lnTo>
                  <a:pt x="1586" y="722"/>
                </a:lnTo>
                <a:lnTo>
                  <a:pt x="1596" y="718"/>
                </a:lnTo>
                <a:lnTo>
                  <a:pt x="1606" y="716"/>
                </a:lnTo>
                <a:lnTo>
                  <a:pt x="1606" y="716"/>
                </a:lnTo>
                <a:lnTo>
                  <a:pt x="1618" y="718"/>
                </a:lnTo>
                <a:lnTo>
                  <a:pt x="1628" y="722"/>
                </a:lnTo>
                <a:lnTo>
                  <a:pt x="1634" y="730"/>
                </a:lnTo>
                <a:lnTo>
                  <a:pt x="1636" y="740"/>
                </a:lnTo>
                <a:lnTo>
                  <a:pt x="1638" y="742"/>
                </a:lnTo>
                <a:lnTo>
                  <a:pt x="1638" y="746"/>
                </a:lnTo>
                <a:lnTo>
                  <a:pt x="1638" y="856"/>
                </a:lnTo>
                <a:lnTo>
                  <a:pt x="1768" y="856"/>
                </a:lnTo>
                <a:lnTo>
                  <a:pt x="1768" y="756"/>
                </a:lnTo>
                <a:lnTo>
                  <a:pt x="1768" y="756"/>
                </a:lnTo>
                <a:lnTo>
                  <a:pt x="1766" y="734"/>
                </a:lnTo>
                <a:lnTo>
                  <a:pt x="1764" y="714"/>
                </a:lnTo>
                <a:lnTo>
                  <a:pt x="1760" y="692"/>
                </a:lnTo>
                <a:lnTo>
                  <a:pt x="1752" y="672"/>
                </a:lnTo>
                <a:lnTo>
                  <a:pt x="1746" y="662"/>
                </a:lnTo>
                <a:lnTo>
                  <a:pt x="1740" y="654"/>
                </a:lnTo>
                <a:lnTo>
                  <a:pt x="1732" y="646"/>
                </a:lnTo>
                <a:lnTo>
                  <a:pt x="1722" y="638"/>
                </a:lnTo>
                <a:lnTo>
                  <a:pt x="1710" y="634"/>
                </a:lnTo>
                <a:lnTo>
                  <a:pt x="1696" y="630"/>
                </a:lnTo>
                <a:lnTo>
                  <a:pt x="1682" y="626"/>
                </a:lnTo>
                <a:lnTo>
                  <a:pt x="1664" y="626"/>
                </a:lnTo>
                <a:lnTo>
                  <a:pt x="1548" y="626"/>
                </a:lnTo>
                <a:lnTo>
                  <a:pt x="1548" y="626"/>
                </a:lnTo>
                <a:lnTo>
                  <a:pt x="1532" y="626"/>
                </a:lnTo>
                <a:lnTo>
                  <a:pt x="1516" y="630"/>
                </a:lnTo>
                <a:lnTo>
                  <a:pt x="1502" y="634"/>
                </a:lnTo>
                <a:lnTo>
                  <a:pt x="1492" y="638"/>
                </a:lnTo>
                <a:lnTo>
                  <a:pt x="1482" y="646"/>
                </a:lnTo>
                <a:lnTo>
                  <a:pt x="1474" y="654"/>
                </a:lnTo>
                <a:lnTo>
                  <a:pt x="1466" y="662"/>
                </a:lnTo>
                <a:lnTo>
                  <a:pt x="1460" y="672"/>
                </a:lnTo>
                <a:lnTo>
                  <a:pt x="1452" y="692"/>
                </a:lnTo>
                <a:lnTo>
                  <a:pt x="1448" y="714"/>
                </a:lnTo>
                <a:lnTo>
                  <a:pt x="1446" y="734"/>
                </a:lnTo>
                <a:lnTo>
                  <a:pt x="1446" y="756"/>
                </a:lnTo>
                <a:lnTo>
                  <a:pt x="1446" y="1220"/>
                </a:lnTo>
                <a:lnTo>
                  <a:pt x="1446" y="1220"/>
                </a:lnTo>
                <a:lnTo>
                  <a:pt x="1446" y="1240"/>
                </a:lnTo>
                <a:lnTo>
                  <a:pt x="1448" y="1260"/>
                </a:lnTo>
                <a:lnTo>
                  <a:pt x="1452" y="1282"/>
                </a:lnTo>
                <a:lnTo>
                  <a:pt x="1460" y="1302"/>
                </a:lnTo>
                <a:lnTo>
                  <a:pt x="1466" y="1312"/>
                </a:lnTo>
                <a:lnTo>
                  <a:pt x="1474" y="1320"/>
                </a:lnTo>
                <a:lnTo>
                  <a:pt x="1482" y="1328"/>
                </a:lnTo>
                <a:lnTo>
                  <a:pt x="1492" y="1336"/>
                </a:lnTo>
                <a:lnTo>
                  <a:pt x="1502" y="1340"/>
                </a:lnTo>
                <a:lnTo>
                  <a:pt x="1516" y="1344"/>
                </a:lnTo>
                <a:lnTo>
                  <a:pt x="1532" y="1348"/>
                </a:lnTo>
                <a:lnTo>
                  <a:pt x="1548" y="1348"/>
                </a:lnTo>
                <a:lnTo>
                  <a:pt x="1548" y="1348"/>
                </a:lnTo>
                <a:close/>
                <a:moveTo>
                  <a:pt x="1446" y="1590"/>
                </a:moveTo>
                <a:lnTo>
                  <a:pt x="1446" y="2072"/>
                </a:lnTo>
                <a:lnTo>
                  <a:pt x="4450" y="2072"/>
                </a:lnTo>
                <a:lnTo>
                  <a:pt x="4450" y="1590"/>
                </a:lnTo>
                <a:lnTo>
                  <a:pt x="1446" y="1590"/>
                </a:lnTo>
                <a:close/>
                <a:moveTo>
                  <a:pt x="1770" y="1982"/>
                </a:moveTo>
                <a:lnTo>
                  <a:pt x="1698" y="1982"/>
                </a:lnTo>
                <a:lnTo>
                  <a:pt x="1632" y="1790"/>
                </a:lnTo>
                <a:lnTo>
                  <a:pt x="1632" y="1790"/>
                </a:lnTo>
                <a:lnTo>
                  <a:pt x="1632" y="1790"/>
                </a:lnTo>
                <a:lnTo>
                  <a:pt x="1640" y="1848"/>
                </a:lnTo>
                <a:lnTo>
                  <a:pt x="1642" y="1880"/>
                </a:lnTo>
                <a:lnTo>
                  <a:pt x="1644" y="1908"/>
                </a:lnTo>
                <a:lnTo>
                  <a:pt x="1644" y="1982"/>
                </a:lnTo>
                <a:lnTo>
                  <a:pt x="1572" y="1982"/>
                </a:lnTo>
                <a:lnTo>
                  <a:pt x="1572" y="1668"/>
                </a:lnTo>
                <a:lnTo>
                  <a:pt x="1644" y="1668"/>
                </a:lnTo>
                <a:lnTo>
                  <a:pt x="1710" y="1864"/>
                </a:lnTo>
                <a:lnTo>
                  <a:pt x="1710" y="1864"/>
                </a:lnTo>
                <a:lnTo>
                  <a:pt x="1710" y="1864"/>
                </a:lnTo>
                <a:lnTo>
                  <a:pt x="1708" y="1836"/>
                </a:lnTo>
                <a:lnTo>
                  <a:pt x="1704" y="1806"/>
                </a:lnTo>
                <a:lnTo>
                  <a:pt x="1700" y="1774"/>
                </a:lnTo>
                <a:lnTo>
                  <a:pt x="1698" y="1746"/>
                </a:lnTo>
                <a:lnTo>
                  <a:pt x="1698" y="1668"/>
                </a:lnTo>
                <a:lnTo>
                  <a:pt x="1770" y="1668"/>
                </a:lnTo>
                <a:lnTo>
                  <a:pt x="1770" y="1982"/>
                </a:lnTo>
                <a:close/>
                <a:moveTo>
                  <a:pt x="2628" y="1726"/>
                </a:moveTo>
                <a:lnTo>
                  <a:pt x="2528" y="1726"/>
                </a:lnTo>
                <a:lnTo>
                  <a:pt x="2528" y="1788"/>
                </a:lnTo>
                <a:lnTo>
                  <a:pt x="2618" y="1788"/>
                </a:lnTo>
                <a:lnTo>
                  <a:pt x="2618" y="1848"/>
                </a:lnTo>
                <a:lnTo>
                  <a:pt x="2528" y="1848"/>
                </a:lnTo>
                <a:lnTo>
                  <a:pt x="2528" y="1922"/>
                </a:lnTo>
                <a:lnTo>
                  <a:pt x="2628" y="1922"/>
                </a:lnTo>
                <a:lnTo>
                  <a:pt x="2628" y="1982"/>
                </a:lnTo>
                <a:lnTo>
                  <a:pt x="2452" y="1982"/>
                </a:lnTo>
                <a:lnTo>
                  <a:pt x="2452" y="1668"/>
                </a:lnTo>
                <a:lnTo>
                  <a:pt x="2628" y="1668"/>
                </a:lnTo>
                <a:lnTo>
                  <a:pt x="2628" y="1726"/>
                </a:lnTo>
                <a:close/>
                <a:moveTo>
                  <a:pt x="3476" y="1726"/>
                </a:moveTo>
                <a:lnTo>
                  <a:pt x="3374" y="1726"/>
                </a:lnTo>
                <a:lnTo>
                  <a:pt x="3374" y="1788"/>
                </a:lnTo>
                <a:lnTo>
                  <a:pt x="3464" y="1788"/>
                </a:lnTo>
                <a:lnTo>
                  <a:pt x="3464" y="1848"/>
                </a:lnTo>
                <a:lnTo>
                  <a:pt x="3374" y="1848"/>
                </a:lnTo>
                <a:lnTo>
                  <a:pt x="3374" y="1982"/>
                </a:lnTo>
                <a:lnTo>
                  <a:pt x="3298" y="1982"/>
                </a:lnTo>
                <a:lnTo>
                  <a:pt x="3298" y="1668"/>
                </a:lnTo>
                <a:lnTo>
                  <a:pt x="3476" y="1668"/>
                </a:lnTo>
                <a:lnTo>
                  <a:pt x="3476" y="1726"/>
                </a:lnTo>
                <a:close/>
                <a:moveTo>
                  <a:pt x="4324" y="1726"/>
                </a:moveTo>
                <a:lnTo>
                  <a:pt x="4268" y="1726"/>
                </a:lnTo>
                <a:lnTo>
                  <a:pt x="4268" y="1982"/>
                </a:lnTo>
                <a:lnTo>
                  <a:pt x="4198" y="1982"/>
                </a:lnTo>
                <a:lnTo>
                  <a:pt x="4198" y="1726"/>
                </a:lnTo>
                <a:lnTo>
                  <a:pt x="4138" y="1726"/>
                </a:lnTo>
                <a:lnTo>
                  <a:pt x="4138" y="1668"/>
                </a:lnTo>
                <a:lnTo>
                  <a:pt x="4324" y="1668"/>
                </a:lnTo>
                <a:lnTo>
                  <a:pt x="4324" y="1726"/>
                </a:lnTo>
                <a:close/>
                <a:moveTo>
                  <a:pt x="878" y="1100"/>
                </a:moveTo>
                <a:lnTo>
                  <a:pt x="878" y="1100"/>
                </a:lnTo>
                <a:lnTo>
                  <a:pt x="906" y="1160"/>
                </a:lnTo>
                <a:lnTo>
                  <a:pt x="936" y="1218"/>
                </a:lnTo>
                <a:lnTo>
                  <a:pt x="966" y="1268"/>
                </a:lnTo>
                <a:lnTo>
                  <a:pt x="994" y="1308"/>
                </a:lnTo>
                <a:lnTo>
                  <a:pt x="994" y="1308"/>
                </a:lnTo>
                <a:lnTo>
                  <a:pt x="1014" y="1278"/>
                </a:lnTo>
                <a:lnTo>
                  <a:pt x="1040" y="1240"/>
                </a:lnTo>
                <a:lnTo>
                  <a:pt x="1066" y="1190"/>
                </a:lnTo>
                <a:lnTo>
                  <a:pt x="1094" y="1130"/>
                </a:lnTo>
                <a:lnTo>
                  <a:pt x="1122" y="1064"/>
                </a:lnTo>
                <a:lnTo>
                  <a:pt x="1136" y="1026"/>
                </a:lnTo>
                <a:lnTo>
                  <a:pt x="1148" y="988"/>
                </a:lnTo>
                <a:lnTo>
                  <a:pt x="1160" y="948"/>
                </a:lnTo>
                <a:lnTo>
                  <a:pt x="1170" y="906"/>
                </a:lnTo>
                <a:lnTo>
                  <a:pt x="1178" y="862"/>
                </a:lnTo>
                <a:lnTo>
                  <a:pt x="1186" y="818"/>
                </a:lnTo>
                <a:lnTo>
                  <a:pt x="1186" y="818"/>
                </a:lnTo>
                <a:lnTo>
                  <a:pt x="1192" y="768"/>
                </a:lnTo>
                <a:lnTo>
                  <a:pt x="1196" y="718"/>
                </a:lnTo>
                <a:lnTo>
                  <a:pt x="1198" y="668"/>
                </a:lnTo>
                <a:lnTo>
                  <a:pt x="1198" y="618"/>
                </a:lnTo>
                <a:lnTo>
                  <a:pt x="1194" y="562"/>
                </a:lnTo>
                <a:lnTo>
                  <a:pt x="1186" y="504"/>
                </a:lnTo>
                <a:lnTo>
                  <a:pt x="1176" y="442"/>
                </a:lnTo>
                <a:lnTo>
                  <a:pt x="1162" y="374"/>
                </a:lnTo>
                <a:lnTo>
                  <a:pt x="1162" y="374"/>
                </a:lnTo>
                <a:lnTo>
                  <a:pt x="1152" y="338"/>
                </a:lnTo>
                <a:lnTo>
                  <a:pt x="1142" y="304"/>
                </a:lnTo>
                <a:lnTo>
                  <a:pt x="1132" y="270"/>
                </a:lnTo>
                <a:lnTo>
                  <a:pt x="1120" y="238"/>
                </a:lnTo>
                <a:lnTo>
                  <a:pt x="1094" y="178"/>
                </a:lnTo>
                <a:lnTo>
                  <a:pt x="1066" y="124"/>
                </a:lnTo>
                <a:lnTo>
                  <a:pt x="1042" y="78"/>
                </a:lnTo>
                <a:lnTo>
                  <a:pt x="1020" y="42"/>
                </a:lnTo>
                <a:lnTo>
                  <a:pt x="992" y="0"/>
                </a:lnTo>
                <a:lnTo>
                  <a:pt x="992" y="0"/>
                </a:lnTo>
                <a:lnTo>
                  <a:pt x="964" y="44"/>
                </a:lnTo>
                <a:lnTo>
                  <a:pt x="944" y="78"/>
                </a:lnTo>
                <a:lnTo>
                  <a:pt x="922" y="118"/>
                </a:lnTo>
                <a:lnTo>
                  <a:pt x="900" y="164"/>
                </a:lnTo>
                <a:lnTo>
                  <a:pt x="876" y="216"/>
                </a:lnTo>
                <a:lnTo>
                  <a:pt x="856" y="270"/>
                </a:lnTo>
                <a:lnTo>
                  <a:pt x="836" y="326"/>
                </a:lnTo>
                <a:lnTo>
                  <a:pt x="836" y="326"/>
                </a:lnTo>
                <a:lnTo>
                  <a:pt x="820" y="390"/>
                </a:lnTo>
                <a:lnTo>
                  <a:pt x="808" y="450"/>
                </a:lnTo>
                <a:lnTo>
                  <a:pt x="798" y="510"/>
                </a:lnTo>
                <a:lnTo>
                  <a:pt x="792" y="570"/>
                </a:lnTo>
                <a:lnTo>
                  <a:pt x="790" y="628"/>
                </a:lnTo>
                <a:lnTo>
                  <a:pt x="790" y="684"/>
                </a:lnTo>
                <a:lnTo>
                  <a:pt x="792" y="742"/>
                </a:lnTo>
                <a:lnTo>
                  <a:pt x="798" y="798"/>
                </a:lnTo>
                <a:lnTo>
                  <a:pt x="798" y="798"/>
                </a:lnTo>
                <a:lnTo>
                  <a:pt x="806" y="852"/>
                </a:lnTo>
                <a:lnTo>
                  <a:pt x="818" y="908"/>
                </a:lnTo>
                <a:lnTo>
                  <a:pt x="830" y="958"/>
                </a:lnTo>
                <a:lnTo>
                  <a:pt x="844" y="1004"/>
                </a:lnTo>
                <a:lnTo>
                  <a:pt x="868" y="1074"/>
                </a:lnTo>
                <a:lnTo>
                  <a:pt x="878" y="1100"/>
                </a:lnTo>
                <a:lnTo>
                  <a:pt x="878" y="1100"/>
                </a:lnTo>
                <a:close/>
                <a:moveTo>
                  <a:pt x="992" y="1260"/>
                </a:moveTo>
                <a:lnTo>
                  <a:pt x="992" y="1260"/>
                </a:lnTo>
                <a:lnTo>
                  <a:pt x="976" y="1222"/>
                </a:lnTo>
                <a:lnTo>
                  <a:pt x="966" y="1198"/>
                </a:lnTo>
                <a:lnTo>
                  <a:pt x="956" y="1172"/>
                </a:lnTo>
                <a:lnTo>
                  <a:pt x="948" y="1140"/>
                </a:lnTo>
                <a:lnTo>
                  <a:pt x="942" y="1104"/>
                </a:lnTo>
                <a:lnTo>
                  <a:pt x="938" y="1066"/>
                </a:lnTo>
                <a:lnTo>
                  <a:pt x="934" y="1022"/>
                </a:lnTo>
                <a:lnTo>
                  <a:pt x="934" y="1022"/>
                </a:lnTo>
                <a:lnTo>
                  <a:pt x="936" y="980"/>
                </a:lnTo>
                <a:lnTo>
                  <a:pt x="942" y="940"/>
                </a:lnTo>
                <a:lnTo>
                  <a:pt x="950" y="904"/>
                </a:lnTo>
                <a:lnTo>
                  <a:pt x="958" y="870"/>
                </a:lnTo>
                <a:lnTo>
                  <a:pt x="968" y="840"/>
                </a:lnTo>
                <a:lnTo>
                  <a:pt x="978" y="816"/>
                </a:lnTo>
                <a:lnTo>
                  <a:pt x="988" y="798"/>
                </a:lnTo>
                <a:lnTo>
                  <a:pt x="994" y="788"/>
                </a:lnTo>
                <a:lnTo>
                  <a:pt x="994" y="788"/>
                </a:lnTo>
                <a:lnTo>
                  <a:pt x="1006" y="814"/>
                </a:lnTo>
                <a:lnTo>
                  <a:pt x="1016" y="836"/>
                </a:lnTo>
                <a:lnTo>
                  <a:pt x="1024" y="864"/>
                </a:lnTo>
                <a:lnTo>
                  <a:pt x="1034" y="894"/>
                </a:lnTo>
                <a:lnTo>
                  <a:pt x="1042" y="930"/>
                </a:lnTo>
                <a:lnTo>
                  <a:pt x="1048" y="970"/>
                </a:lnTo>
                <a:lnTo>
                  <a:pt x="1050" y="1012"/>
                </a:lnTo>
                <a:lnTo>
                  <a:pt x="1050" y="1012"/>
                </a:lnTo>
                <a:lnTo>
                  <a:pt x="1050" y="1054"/>
                </a:lnTo>
                <a:lnTo>
                  <a:pt x="1046" y="1094"/>
                </a:lnTo>
                <a:lnTo>
                  <a:pt x="1040" y="1130"/>
                </a:lnTo>
                <a:lnTo>
                  <a:pt x="1032" y="1164"/>
                </a:lnTo>
                <a:lnTo>
                  <a:pt x="1022" y="1194"/>
                </a:lnTo>
                <a:lnTo>
                  <a:pt x="1012" y="1220"/>
                </a:lnTo>
                <a:lnTo>
                  <a:pt x="1002" y="1242"/>
                </a:lnTo>
                <a:lnTo>
                  <a:pt x="992" y="1260"/>
                </a:lnTo>
                <a:lnTo>
                  <a:pt x="992" y="1260"/>
                </a:lnTo>
                <a:close/>
                <a:moveTo>
                  <a:pt x="838" y="624"/>
                </a:moveTo>
                <a:lnTo>
                  <a:pt x="838" y="624"/>
                </a:lnTo>
                <a:lnTo>
                  <a:pt x="840" y="586"/>
                </a:lnTo>
                <a:lnTo>
                  <a:pt x="844" y="550"/>
                </a:lnTo>
                <a:lnTo>
                  <a:pt x="854" y="480"/>
                </a:lnTo>
                <a:lnTo>
                  <a:pt x="868" y="420"/>
                </a:lnTo>
                <a:lnTo>
                  <a:pt x="878" y="376"/>
                </a:lnTo>
                <a:lnTo>
                  <a:pt x="878" y="376"/>
                </a:lnTo>
                <a:lnTo>
                  <a:pt x="896" y="320"/>
                </a:lnTo>
                <a:lnTo>
                  <a:pt x="916" y="268"/>
                </a:lnTo>
                <a:lnTo>
                  <a:pt x="932" y="224"/>
                </a:lnTo>
                <a:lnTo>
                  <a:pt x="950" y="186"/>
                </a:lnTo>
                <a:lnTo>
                  <a:pt x="976" y="130"/>
                </a:lnTo>
                <a:lnTo>
                  <a:pt x="992" y="102"/>
                </a:lnTo>
                <a:lnTo>
                  <a:pt x="992" y="102"/>
                </a:lnTo>
                <a:lnTo>
                  <a:pt x="1010" y="132"/>
                </a:lnTo>
                <a:lnTo>
                  <a:pt x="1040" y="194"/>
                </a:lnTo>
                <a:lnTo>
                  <a:pt x="1058" y="234"/>
                </a:lnTo>
                <a:lnTo>
                  <a:pt x="1076" y="276"/>
                </a:lnTo>
                <a:lnTo>
                  <a:pt x="1092" y="324"/>
                </a:lnTo>
                <a:lnTo>
                  <a:pt x="1108" y="372"/>
                </a:lnTo>
                <a:lnTo>
                  <a:pt x="1108" y="372"/>
                </a:lnTo>
                <a:lnTo>
                  <a:pt x="1120" y="420"/>
                </a:lnTo>
                <a:lnTo>
                  <a:pt x="1130" y="468"/>
                </a:lnTo>
                <a:lnTo>
                  <a:pt x="1138" y="514"/>
                </a:lnTo>
                <a:lnTo>
                  <a:pt x="1142" y="556"/>
                </a:lnTo>
                <a:lnTo>
                  <a:pt x="1146" y="598"/>
                </a:lnTo>
                <a:lnTo>
                  <a:pt x="1148" y="636"/>
                </a:lnTo>
                <a:lnTo>
                  <a:pt x="1150" y="700"/>
                </a:lnTo>
                <a:lnTo>
                  <a:pt x="1150" y="700"/>
                </a:lnTo>
                <a:lnTo>
                  <a:pt x="1146" y="754"/>
                </a:lnTo>
                <a:lnTo>
                  <a:pt x="1142" y="808"/>
                </a:lnTo>
                <a:lnTo>
                  <a:pt x="1136" y="856"/>
                </a:lnTo>
                <a:lnTo>
                  <a:pt x="1128" y="896"/>
                </a:lnTo>
                <a:lnTo>
                  <a:pt x="1128" y="896"/>
                </a:lnTo>
                <a:lnTo>
                  <a:pt x="1128" y="864"/>
                </a:lnTo>
                <a:lnTo>
                  <a:pt x="1128" y="832"/>
                </a:lnTo>
                <a:lnTo>
                  <a:pt x="1124" y="760"/>
                </a:lnTo>
                <a:lnTo>
                  <a:pt x="1116" y="686"/>
                </a:lnTo>
                <a:lnTo>
                  <a:pt x="1104" y="616"/>
                </a:lnTo>
                <a:lnTo>
                  <a:pt x="1104" y="616"/>
                </a:lnTo>
                <a:lnTo>
                  <a:pt x="1096" y="580"/>
                </a:lnTo>
                <a:lnTo>
                  <a:pt x="1084" y="542"/>
                </a:lnTo>
                <a:lnTo>
                  <a:pt x="1072" y="500"/>
                </a:lnTo>
                <a:lnTo>
                  <a:pt x="1056" y="458"/>
                </a:lnTo>
                <a:lnTo>
                  <a:pt x="1040" y="416"/>
                </a:lnTo>
                <a:lnTo>
                  <a:pt x="1024" y="378"/>
                </a:lnTo>
                <a:lnTo>
                  <a:pt x="1008" y="344"/>
                </a:lnTo>
                <a:lnTo>
                  <a:pt x="992" y="314"/>
                </a:lnTo>
                <a:lnTo>
                  <a:pt x="992" y="314"/>
                </a:lnTo>
                <a:lnTo>
                  <a:pt x="978" y="342"/>
                </a:lnTo>
                <a:lnTo>
                  <a:pt x="962" y="374"/>
                </a:lnTo>
                <a:lnTo>
                  <a:pt x="948" y="408"/>
                </a:lnTo>
                <a:lnTo>
                  <a:pt x="932" y="448"/>
                </a:lnTo>
                <a:lnTo>
                  <a:pt x="918" y="488"/>
                </a:lnTo>
                <a:lnTo>
                  <a:pt x="904" y="532"/>
                </a:lnTo>
                <a:lnTo>
                  <a:pt x="892" y="574"/>
                </a:lnTo>
                <a:lnTo>
                  <a:pt x="882" y="616"/>
                </a:lnTo>
                <a:lnTo>
                  <a:pt x="882" y="616"/>
                </a:lnTo>
                <a:lnTo>
                  <a:pt x="874" y="658"/>
                </a:lnTo>
                <a:lnTo>
                  <a:pt x="868" y="700"/>
                </a:lnTo>
                <a:lnTo>
                  <a:pt x="864" y="742"/>
                </a:lnTo>
                <a:lnTo>
                  <a:pt x="860" y="784"/>
                </a:lnTo>
                <a:lnTo>
                  <a:pt x="858" y="854"/>
                </a:lnTo>
                <a:lnTo>
                  <a:pt x="856" y="898"/>
                </a:lnTo>
                <a:lnTo>
                  <a:pt x="856" y="898"/>
                </a:lnTo>
                <a:lnTo>
                  <a:pt x="850" y="858"/>
                </a:lnTo>
                <a:lnTo>
                  <a:pt x="844" y="794"/>
                </a:lnTo>
                <a:lnTo>
                  <a:pt x="838" y="714"/>
                </a:lnTo>
                <a:lnTo>
                  <a:pt x="838" y="670"/>
                </a:lnTo>
                <a:lnTo>
                  <a:pt x="838" y="624"/>
                </a:lnTo>
                <a:lnTo>
                  <a:pt x="838" y="624"/>
                </a:lnTo>
                <a:close/>
                <a:moveTo>
                  <a:pt x="724" y="1576"/>
                </a:moveTo>
                <a:lnTo>
                  <a:pt x="724" y="1576"/>
                </a:lnTo>
                <a:lnTo>
                  <a:pt x="724" y="1574"/>
                </a:lnTo>
                <a:lnTo>
                  <a:pt x="724" y="1574"/>
                </a:lnTo>
                <a:lnTo>
                  <a:pt x="740" y="1560"/>
                </a:lnTo>
                <a:lnTo>
                  <a:pt x="756" y="1548"/>
                </a:lnTo>
                <a:lnTo>
                  <a:pt x="774" y="1538"/>
                </a:lnTo>
                <a:lnTo>
                  <a:pt x="792" y="1530"/>
                </a:lnTo>
                <a:lnTo>
                  <a:pt x="810" y="1524"/>
                </a:lnTo>
                <a:lnTo>
                  <a:pt x="830" y="1520"/>
                </a:lnTo>
                <a:lnTo>
                  <a:pt x="850" y="1516"/>
                </a:lnTo>
                <a:lnTo>
                  <a:pt x="868" y="1516"/>
                </a:lnTo>
                <a:lnTo>
                  <a:pt x="888" y="1516"/>
                </a:lnTo>
                <a:lnTo>
                  <a:pt x="908" y="1520"/>
                </a:lnTo>
                <a:lnTo>
                  <a:pt x="926" y="1524"/>
                </a:lnTo>
                <a:lnTo>
                  <a:pt x="946" y="1530"/>
                </a:lnTo>
                <a:lnTo>
                  <a:pt x="964" y="1538"/>
                </a:lnTo>
                <a:lnTo>
                  <a:pt x="980" y="1548"/>
                </a:lnTo>
                <a:lnTo>
                  <a:pt x="998" y="1560"/>
                </a:lnTo>
                <a:lnTo>
                  <a:pt x="1012" y="1574"/>
                </a:lnTo>
                <a:lnTo>
                  <a:pt x="1012" y="1574"/>
                </a:lnTo>
                <a:lnTo>
                  <a:pt x="1026" y="1590"/>
                </a:lnTo>
                <a:lnTo>
                  <a:pt x="1038" y="1606"/>
                </a:lnTo>
                <a:lnTo>
                  <a:pt x="1048" y="1624"/>
                </a:lnTo>
                <a:lnTo>
                  <a:pt x="1058" y="1642"/>
                </a:lnTo>
                <a:lnTo>
                  <a:pt x="1064" y="1660"/>
                </a:lnTo>
                <a:lnTo>
                  <a:pt x="1068" y="1680"/>
                </a:lnTo>
                <a:lnTo>
                  <a:pt x="1072" y="1698"/>
                </a:lnTo>
                <a:lnTo>
                  <a:pt x="1072" y="1718"/>
                </a:lnTo>
                <a:lnTo>
                  <a:pt x="1072" y="1738"/>
                </a:lnTo>
                <a:lnTo>
                  <a:pt x="1068" y="1756"/>
                </a:lnTo>
                <a:lnTo>
                  <a:pt x="1064" y="1776"/>
                </a:lnTo>
                <a:lnTo>
                  <a:pt x="1058" y="1794"/>
                </a:lnTo>
                <a:lnTo>
                  <a:pt x="1048" y="1812"/>
                </a:lnTo>
                <a:lnTo>
                  <a:pt x="1038" y="1830"/>
                </a:lnTo>
                <a:lnTo>
                  <a:pt x="1026" y="1846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0" y="1864"/>
                </a:lnTo>
                <a:lnTo>
                  <a:pt x="1010" y="1864"/>
                </a:lnTo>
                <a:lnTo>
                  <a:pt x="980" y="1892"/>
                </a:lnTo>
                <a:lnTo>
                  <a:pt x="946" y="1914"/>
                </a:lnTo>
                <a:lnTo>
                  <a:pt x="912" y="1936"/>
                </a:lnTo>
                <a:lnTo>
                  <a:pt x="876" y="1952"/>
                </a:lnTo>
                <a:lnTo>
                  <a:pt x="840" y="1964"/>
                </a:lnTo>
                <a:lnTo>
                  <a:pt x="802" y="1974"/>
                </a:lnTo>
                <a:lnTo>
                  <a:pt x="762" y="1980"/>
                </a:lnTo>
                <a:lnTo>
                  <a:pt x="724" y="1982"/>
                </a:lnTo>
                <a:lnTo>
                  <a:pt x="724" y="1982"/>
                </a:lnTo>
                <a:lnTo>
                  <a:pt x="684" y="1980"/>
                </a:lnTo>
                <a:lnTo>
                  <a:pt x="646" y="1974"/>
                </a:lnTo>
                <a:lnTo>
                  <a:pt x="608" y="1964"/>
                </a:lnTo>
                <a:lnTo>
                  <a:pt x="570" y="1952"/>
                </a:lnTo>
                <a:lnTo>
                  <a:pt x="534" y="1934"/>
                </a:lnTo>
                <a:lnTo>
                  <a:pt x="500" y="1914"/>
                </a:lnTo>
                <a:lnTo>
                  <a:pt x="468" y="1890"/>
                </a:lnTo>
                <a:lnTo>
                  <a:pt x="436" y="1862"/>
                </a:lnTo>
                <a:lnTo>
                  <a:pt x="436" y="1862"/>
                </a:lnTo>
                <a:lnTo>
                  <a:pt x="412" y="1836"/>
                </a:lnTo>
                <a:lnTo>
                  <a:pt x="390" y="1806"/>
                </a:lnTo>
                <a:lnTo>
                  <a:pt x="370" y="1776"/>
                </a:lnTo>
                <a:lnTo>
                  <a:pt x="354" y="1746"/>
                </a:lnTo>
                <a:lnTo>
                  <a:pt x="342" y="1714"/>
                </a:lnTo>
                <a:lnTo>
                  <a:pt x="332" y="1680"/>
                </a:lnTo>
                <a:lnTo>
                  <a:pt x="324" y="1648"/>
                </a:lnTo>
                <a:lnTo>
                  <a:pt x="320" y="1614"/>
                </a:lnTo>
                <a:lnTo>
                  <a:pt x="318" y="1578"/>
                </a:lnTo>
                <a:lnTo>
                  <a:pt x="318" y="1544"/>
                </a:lnTo>
                <a:lnTo>
                  <a:pt x="322" y="1510"/>
                </a:lnTo>
                <a:lnTo>
                  <a:pt x="330" y="1478"/>
                </a:lnTo>
                <a:lnTo>
                  <a:pt x="340" y="1444"/>
                </a:lnTo>
                <a:lnTo>
                  <a:pt x="352" y="1412"/>
                </a:lnTo>
                <a:lnTo>
                  <a:pt x="368" y="1380"/>
                </a:lnTo>
                <a:lnTo>
                  <a:pt x="386" y="1350"/>
                </a:lnTo>
                <a:lnTo>
                  <a:pt x="386" y="1350"/>
                </a:lnTo>
                <a:lnTo>
                  <a:pt x="410" y="1320"/>
                </a:lnTo>
                <a:lnTo>
                  <a:pt x="436" y="1290"/>
                </a:lnTo>
                <a:lnTo>
                  <a:pt x="436" y="1290"/>
                </a:lnTo>
                <a:lnTo>
                  <a:pt x="468" y="1262"/>
                </a:lnTo>
                <a:lnTo>
                  <a:pt x="500" y="1238"/>
                </a:lnTo>
                <a:lnTo>
                  <a:pt x="534" y="1218"/>
                </a:lnTo>
                <a:lnTo>
                  <a:pt x="570" y="1202"/>
                </a:lnTo>
                <a:lnTo>
                  <a:pt x="608" y="1188"/>
                </a:lnTo>
                <a:lnTo>
                  <a:pt x="646" y="1178"/>
                </a:lnTo>
                <a:lnTo>
                  <a:pt x="684" y="1174"/>
                </a:lnTo>
                <a:lnTo>
                  <a:pt x="724" y="1172"/>
                </a:lnTo>
                <a:lnTo>
                  <a:pt x="724" y="630"/>
                </a:lnTo>
                <a:lnTo>
                  <a:pt x="724" y="630"/>
                </a:lnTo>
                <a:lnTo>
                  <a:pt x="686" y="630"/>
                </a:lnTo>
                <a:lnTo>
                  <a:pt x="650" y="634"/>
                </a:lnTo>
                <a:lnTo>
                  <a:pt x="614" y="638"/>
                </a:lnTo>
                <a:lnTo>
                  <a:pt x="578" y="644"/>
                </a:lnTo>
                <a:lnTo>
                  <a:pt x="542" y="652"/>
                </a:lnTo>
                <a:lnTo>
                  <a:pt x="508" y="662"/>
                </a:lnTo>
                <a:lnTo>
                  <a:pt x="474" y="674"/>
                </a:lnTo>
                <a:lnTo>
                  <a:pt x="442" y="686"/>
                </a:lnTo>
                <a:lnTo>
                  <a:pt x="410" y="700"/>
                </a:lnTo>
                <a:lnTo>
                  <a:pt x="378" y="716"/>
                </a:lnTo>
                <a:lnTo>
                  <a:pt x="348" y="734"/>
                </a:lnTo>
                <a:lnTo>
                  <a:pt x="320" y="752"/>
                </a:lnTo>
                <a:lnTo>
                  <a:pt x="290" y="772"/>
                </a:lnTo>
                <a:lnTo>
                  <a:pt x="264" y="794"/>
                </a:lnTo>
                <a:lnTo>
                  <a:pt x="238" y="816"/>
                </a:lnTo>
                <a:lnTo>
                  <a:pt x="212" y="840"/>
                </a:lnTo>
                <a:lnTo>
                  <a:pt x="188" y="866"/>
                </a:lnTo>
                <a:lnTo>
                  <a:pt x="166" y="892"/>
                </a:lnTo>
                <a:lnTo>
                  <a:pt x="144" y="920"/>
                </a:lnTo>
                <a:lnTo>
                  <a:pt x="124" y="948"/>
                </a:lnTo>
                <a:lnTo>
                  <a:pt x="104" y="976"/>
                </a:lnTo>
                <a:lnTo>
                  <a:pt x="88" y="1006"/>
                </a:lnTo>
                <a:lnTo>
                  <a:pt x="72" y="1038"/>
                </a:lnTo>
                <a:lnTo>
                  <a:pt x="56" y="1070"/>
                </a:lnTo>
                <a:lnTo>
                  <a:pt x="44" y="1102"/>
                </a:lnTo>
                <a:lnTo>
                  <a:pt x="32" y="1136"/>
                </a:lnTo>
                <a:lnTo>
                  <a:pt x="22" y="1170"/>
                </a:lnTo>
                <a:lnTo>
                  <a:pt x="14" y="1206"/>
                </a:lnTo>
                <a:lnTo>
                  <a:pt x="8" y="1240"/>
                </a:lnTo>
                <a:lnTo>
                  <a:pt x="4" y="1276"/>
                </a:lnTo>
                <a:lnTo>
                  <a:pt x="0" y="1314"/>
                </a:lnTo>
                <a:lnTo>
                  <a:pt x="0" y="1350"/>
                </a:lnTo>
                <a:lnTo>
                  <a:pt x="0" y="1350"/>
                </a:lnTo>
                <a:lnTo>
                  <a:pt x="0" y="1388"/>
                </a:lnTo>
                <a:lnTo>
                  <a:pt x="4" y="1424"/>
                </a:lnTo>
                <a:lnTo>
                  <a:pt x="8" y="1460"/>
                </a:lnTo>
                <a:lnTo>
                  <a:pt x="14" y="1496"/>
                </a:lnTo>
                <a:lnTo>
                  <a:pt x="22" y="1530"/>
                </a:lnTo>
                <a:lnTo>
                  <a:pt x="32" y="1564"/>
                </a:lnTo>
                <a:lnTo>
                  <a:pt x="44" y="1598"/>
                </a:lnTo>
                <a:lnTo>
                  <a:pt x="56" y="1630"/>
                </a:lnTo>
                <a:lnTo>
                  <a:pt x="72" y="1662"/>
                </a:lnTo>
                <a:lnTo>
                  <a:pt x="88" y="1694"/>
                </a:lnTo>
                <a:lnTo>
                  <a:pt x="104" y="1724"/>
                </a:lnTo>
                <a:lnTo>
                  <a:pt x="124" y="1754"/>
                </a:lnTo>
                <a:lnTo>
                  <a:pt x="144" y="1782"/>
                </a:lnTo>
                <a:lnTo>
                  <a:pt x="166" y="1808"/>
                </a:lnTo>
                <a:lnTo>
                  <a:pt x="188" y="1836"/>
                </a:lnTo>
                <a:lnTo>
                  <a:pt x="212" y="1860"/>
                </a:lnTo>
                <a:lnTo>
                  <a:pt x="238" y="1884"/>
                </a:lnTo>
                <a:lnTo>
                  <a:pt x="264" y="1906"/>
                </a:lnTo>
                <a:lnTo>
                  <a:pt x="290" y="1928"/>
                </a:lnTo>
                <a:lnTo>
                  <a:pt x="320" y="1948"/>
                </a:lnTo>
                <a:lnTo>
                  <a:pt x="348" y="1966"/>
                </a:lnTo>
                <a:lnTo>
                  <a:pt x="378" y="1984"/>
                </a:lnTo>
                <a:lnTo>
                  <a:pt x="410" y="2000"/>
                </a:lnTo>
                <a:lnTo>
                  <a:pt x="442" y="2014"/>
                </a:lnTo>
                <a:lnTo>
                  <a:pt x="474" y="2028"/>
                </a:lnTo>
                <a:lnTo>
                  <a:pt x="508" y="2038"/>
                </a:lnTo>
                <a:lnTo>
                  <a:pt x="542" y="2048"/>
                </a:lnTo>
                <a:lnTo>
                  <a:pt x="578" y="2056"/>
                </a:lnTo>
                <a:lnTo>
                  <a:pt x="614" y="2062"/>
                </a:lnTo>
                <a:lnTo>
                  <a:pt x="650" y="2068"/>
                </a:lnTo>
                <a:lnTo>
                  <a:pt x="686" y="2070"/>
                </a:lnTo>
                <a:lnTo>
                  <a:pt x="724" y="2072"/>
                </a:lnTo>
                <a:lnTo>
                  <a:pt x="724" y="2072"/>
                </a:lnTo>
                <a:lnTo>
                  <a:pt x="762" y="2070"/>
                </a:lnTo>
                <a:lnTo>
                  <a:pt x="800" y="2068"/>
                </a:lnTo>
                <a:lnTo>
                  <a:pt x="838" y="2062"/>
                </a:lnTo>
                <a:lnTo>
                  <a:pt x="876" y="2056"/>
                </a:lnTo>
                <a:lnTo>
                  <a:pt x="912" y="2046"/>
                </a:lnTo>
                <a:lnTo>
                  <a:pt x="948" y="2036"/>
                </a:lnTo>
                <a:lnTo>
                  <a:pt x="982" y="2024"/>
                </a:lnTo>
                <a:lnTo>
                  <a:pt x="1016" y="2010"/>
                </a:lnTo>
                <a:lnTo>
                  <a:pt x="1050" y="1994"/>
                </a:lnTo>
                <a:lnTo>
                  <a:pt x="1082" y="1976"/>
                </a:lnTo>
                <a:lnTo>
                  <a:pt x="1114" y="1958"/>
                </a:lnTo>
                <a:lnTo>
                  <a:pt x="1144" y="1938"/>
                </a:lnTo>
                <a:lnTo>
                  <a:pt x="1172" y="1916"/>
                </a:lnTo>
                <a:lnTo>
                  <a:pt x="1200" y="1894"/>
                </a:lnTo>
                <a:lnTo>
                  <a:pt x="1226" y="1868"/>
                </a:lnTo>
                <a:lnTo>
                  <a:pt x="1252" y="1844"/>
                </a:lnTo>
                <a:lnTo>
                  <a:pt x="1252" y="1348"/>
                </a:lnTo>
                <a:lnTo>
                  <a:pt x="724" y="1348"/>
                </a:lnTo>
                <a:lnTo>
                  <a:pt x="724" y="157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/>
          <a:lstStyle/>
          <a:p>
            <a:pPr defTabSz="914400">
              <a:defRPr/>
            </a:pPr>
            <a:endParaRPr lang="ru-RU">
              <a:solidFill>
                <a:srgbClr val="3C3C3C"/>
              </a:solidFill>
            </a:endParaRPr>
          </a:p>
        </p:txBody>
      </p:sp>
      <p:sp>
        <p:nvSpPr>
          <p:cNvPr id="6" name="TradeSecret" hidden="1"/>
          <p:cNvSpPr txBox="1">
            <a:spLocks noChangeArrowheads="1"/>
          </p:cNvSpPr>
          <p:nvPr/>
        </p:nvSpPr>
        <p:spPr bwMode="auto">
          <a:xfrm>
            <a:off x="6899275" y="176213"/>
            <a:ext cx="1576388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r>
              <a:rPr lang="ru-RU" altLang="ru-RU" sz="1200" b="1">
                <a:solidFill>
                  <a:srgbClr val="706F6F"/>
                </a:solidFill>
              </a:rPr>
              <a:t>Коммерческая тайна</a:t>
            </a:r>
          </a:p>
        </p:txBody>
      </p:sp>
      <p:sp>
        <p:nvSpPr>
          <p:cNvPr id="7" name="Confidential" hidden="1"/>
          <p:cNvSpPr txBox="1">
            <a:spLocks noChangeArrowheads="1"/>
          </p:cNvSpPr>
          <p:nvPr/>
        </p:nvSpPr>
        <p:spPr bwMode="auto">
          <a:xfrm>
            <a:off x="6967538" y="176213"/>
            <a:ext cx="14414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r>
              <a:rPr lang="ru-RU" altLang="ru-RU" sz="1200" b="1">
                <a:solidFill>
                  <a:srgbClr val="706F6F"/>
                </a:solidFill>
              </a:rPr>
              <a:t>Конфиденциально</a:t>
            </a:r>
            <a:endParaRPr lang="ru-RU" altLang="ru-RU" sz="1100" b="1">
              <a:solidFill>
                <a:srgbClr val="706F6F"/>
              </a:solidFill>
            </a:endParaRPr>
          </a:p>
        </p:txBody>
      </p:sp>
      <p:sp>
        <p:nvSpPr>
          <p:cNvPr id="8" name="CompanyName" hidden="1"/>
          <p:cNvSpPr txBox="1">
            <a:spLocks noChangeArrowheads="1"/>
          </p:cNvSpPr>
          <p:nvPr/>
        </p:nvSpPr>
        <p:spPr bwMode="auto">
          <a:xfrm>
            <a:off x="6489700" y="404813"/>
            <a:ext cx="239553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900">
                <a:solidFill>
                  <a:srgbClr val="706F6F"/>
                </a:solidFill>
              </a:rPr>
              <a:t>Публичное акционерное общество</a:t>
            </a:r>
            <a:br>
              <a:rPr lang="ru-RU" altLang="ru-RU" sz="900">
                <a:solidFill>
                  <a:srgbClr val="706F6F"/>
                </a:solidFill>
              </a:rPr>
            </a:br>
            <a:r>
              <a:rPr lang="ru-RU" altLang="ru-RU" sz="900">
                <a:solidFill>
                  <a:srgbClr val="706F6F"/>
                </a:solidFill>
              </a:rPr>
              <a:t>«Газпром нефть», ул. Галерная, д. 5, лит. А,</a:t>
            </a:r>
            <a:br>
              <a:rPr lang="ru-RU" altLang="ru-RU" sz="900">
                <a:solidFill>
                  <a:srgbClr val="706F6F"/>
                </a:solidFill>
              </a:rPr>
            </a:br>
            <a:r>
              <a:rPr lang="ru-RU" altLang="ru-RU" sz="900">
                <a:solidFill>
                  <a:srgbClr val="706F6F"/>
                </a:solidFill>
              </a:rPr>
              <a:t>г. Санкт-Петербург, 190000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185084"/>
            <a:ext cx="5616624" cy="1368152"/>
          </a:xfrm>
        </p:spPr>
        <p:txBody>
          <a:bodyPr anchor="t">
            <a:noAutofit/>
          </a:bodyPr>
          <a:lstStyle>
            <a:lvl1pPr>
              <a:defRPr sz="2400" b="0" cap="none" baseline="0">
                <a:solidFill>
                  <a:schemeClr val="bg2">
                    <a:lumMod val="75000"/>
                  </a:schemeClr>
                </a:solidFill>
                <a:latin typeface="EuropeCondensedC" panose="00000506000000000000" pitchFamily="50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5733256"/>
            <a:ext cx="3924612" cy="683374"/>
          </a:xfrm>
        </p:spPr>
        <p:txBody>
          <a:bodyPr anchor="b">
            <a:noAutofit/>
          </a:bodyPr>
          <a:lstStyle>
            <a:lvl1pPr marL="0" indent="0" algn="l">
              <a:spcBef>
                <a:spcPts val="600"/>
              </a:spcBef>
              <a:spcAft>
                <a:spcPts val="0"/>
              </a:spcAft>
              <a:buNone/>
              <a:defRPr sz="1200" b="0" baseline="0">
                <a:solidFill>
                  <a:schemeClr val="bg2">
                    <a:lumMod val="75000"/>
                  </a:schemeClr>
                </a:solidFill>
                <a:latin typeface="EuropeCondensedC" panose="00000506000000000000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412829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рисунка, 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864096"/>
          </a:xfrm>
        </p:spPr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287338" y="1262018"/>
            <a:ext cx="2700000" cy="2376000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/>
          </p:nvPr>
        </p:nvSpPr>
        <p:spPr>
          <a:xfrm>
            <a:off x="3221038" y="3933825"/>
            <a:ext cx="2700000" cy="2376000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6156325" y="1262018"/>
            <a:ext cx="2700000" cy="2376000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2" name="Объект 4"/>
          <p:cNvSpPr>
            <a:spLocks noGrp="1"/>
          </p:cNvSpPr>
          <p:nvPr>
            <p:ph sz="quarter" idx="20"/>
          </p:nvPr>
        </p:nvSpPr>
        <p:spPr>
          <a:xfrm>
            <a:off x="3222000" y="1262018"/>
            <a:ext cx="2700000" cy="2376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21"/>
          </p:nvPr>
        </p:nvSpPr>
        <p:spPr>
          <a:xfrm>
            <a:off x="287338" y="3933825"/>
            <a:ext cx="2700000" cy="2376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7" name="Объект 4"/>
          <p:cNvSpPr>
            <a:spLocks noGrp="1"/>
          </p:cNvSpPr>
          <p:nvPr>
            <p:ph sz="quarter" idx="22"/>
          </p:nvPr>
        </p:nvSpPr>
        <p:spPr>
          <a:xfrm>
            <a:off x="6156325" y="3933825"/>
            <a:ext cx="2700000" cy="2376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2554037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объекта и три блока с текстом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828154"/>
          </a:xfrm>
        </p:spPr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1"/>
          </p:nvPr>
        </p:nvSpPr>
        <p:spPr>
          <a:xfrm>
            <a:off x="287338" y="1268413"/>
            <a:ext cx="1980000" cy="1512887"/>
          </a:xfrm>
        </p:spPr>
        <p:txBody>
          <a:bodyPr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2"/>
          </p:nvPr>
        </p:nvSpPr>
        <p:spPr>
          <a:xfrm>
            <a:off x="287338" y="3032919"/>
            <a:ext cx="1980000" cy="1512887"/>
          </a:xfrm>
        </p:spPr>
        <p:txBody>
          <a:bodyPr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3"/>
          </p:nvPr>
        </p:nvSpPr>
        <p:spPr>
          <a:xfrm>
            <a:off x="287338" y="4797425"/>
            <a:ext cx="1980000" cy="1512887"/>
          </a:xfrm>
        </p:spPr>
        <p:txBody>
          <a:bodyPr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Объект 4"/>
          <p:cNvSpPr>
            <a:spLocks noGrp="1"/>
          </p:cNvSpPr>
          <p:nvPr>
            <p:ph sz="quarter" idx="19"/>
          </p:nvPr>
        </p:nvSpPr>
        <p:spPr>
          <a:xfrm>
            <a:off x="2484438" y="1262018"/>
            <a:ext cx="6372225" cy="15192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20"/>
          </p:nvPr>
        </p:nvSpPr>
        <p:spPr>
          <a:xfrm>
            <a:off x="2484438" y="3055223"/>
            <a:ext cx="6372225" cy="15192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21"/>
          </p:nvPr>
        </p:nvSpPr>
        <p:spPr>
          <a:xfrm>
            <a:off x="2484438" y="4825956"/>
            <a:ext cx="6372225" cy="15192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0766582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ейс про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287338" y="1679575"/>
            <a:ext cx="63722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9"/>
          <p:cNvCxnSpPr/>
          <p:nvPr/>
        </p:nvCxnSpPr>
        <p:spPr>
          <a:xfrm>
            <a:off x="2484438" y="3471863"/>
            <a:ext cx="63722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857703"/>
          </a:xfrm>
        </p:spPr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7"/>
          </p:nvPr>
        </p:nvSpPr>
        <p:spPr>
          <a:xfrm>
            <a:off x="2483768" y="3032956"/>
            <a:ext cx="6372895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9"/>
          </p:nvPr>
        </p:nvSpPr>
        <p:spPr>
          <a:xfrm>
            <a:off x="287338" y="1241223"/>
            <a:ext cx="6372895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20"/>
          </p:nvPr>
        </p:nvSpPr>
        <p:spPr>
          <a:xfrm>
            <a:off x="287338" y="3068638"/>
            <a:ext cx="2016125" cy="3276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7" name="Объект 4"/>
          <p:cNvSpPr>
            <a:spLocks noGrp="1"/>
          </p:cNvSpPr>
          <p:nvPr>
            <p:ph sz="quarter" idx="23"/>
          </p:nvPr>
        </p:nvSpPr>
        <p:spPr>
          <a:xfrm>
            <a:off x="6877050" y="1243088"/>
            <a:ext cx="1979613" cy="15212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4"/>
          </p:nvPr>
        </p:nvSpPr>
        <p:spPr>
          <a:xfrm>
            <a:off x="287338" y="1736725"/>
            <a:ext cx="6408737" cy="1044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25"/>
          </p:nvPr>
        </p:nvSpPr>
        <p:spPr>
          <a:xfrm>
            <a:off x="2484438" y="3536950"/>
            <a:ext cx="6372225" cy="2808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9031117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подзаголовка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287338" y="1679575"/>
            <a:ext cx="4140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679950" y="1679575"/>
            <a:ext cx="4140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82809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287338" y="1241223"/>
            <a:ext cx="4140200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2"/>
          </p:nvPr>
        </p:nvSpPr>
        <p:spPr>
          <a:xfrm>
            <a:off x="287338" y="1726555"/>
            <a:ext cx="4140200" cy="4608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/>
          </p:nvPr>
        </p:nvSpPr>
        <p:spPr>
          <a:xfrm>
            <a:off x="4679366" y="1241223"/>
            <a:ext cx="4140200" cy="360000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Объект 16"/>
          <p:cNvSpPr>
            <a:spLocks noGrp="1"/>
          </p:cNvSpPr>
          <p:nvPr>
            <p:ph sz="quarter" idx="14"/>
          </p:nvPr>
        </p:nvSpPr>
        <p:spPr>
          <a:xfrm>
            <a:off x="4683126" y="1726555"/>
            <a:ext cx="4140200" cy="4608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7705270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объект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6156325" y="1679575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828092"/>
          </a:xfrm>
        </p:spPr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287338" y="1268413"/>
            <a:ext cx="5634037" cy="5060950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2"/>
          </p:nvPr>
        </p:nvSpPr>
        <p:spPr>
          <a:xfrm>
            <a:off x="6156325" y="1726554"/>
            <a:ext cx="2700338" cy="458276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6156325" y="1241223"/>
            <a:ext cx="2700338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2311586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единительная линия 14"/>
          <p:cNvCxnSpPr/>
          <p:nvPr/>
        </p:nvCxnSpPr>
        <p:spPr>
          <a:xfrm>
            <a:off x="287338" y="4371975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221038" y="4371975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156325" y="4371975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87338" y="1679575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221038" y="1679575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156325" y="1679575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819014"/>
          </a:xfrm>
        </p:spPr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19"/>
          </p:nvPr>
        </p:nvSpPr>
        <p:spPr>
          <a:xfrm>
            <a:off x="287337" y="393447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21"/>
          </p:nvPr>
        </p:nvSpPr>
        <p:spPr>
          <a:xfrm>
            <a:off x="3221038" y="393447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Текст 5"/>
          <p:cNvSpPr>
            <a:spLocks noGrp="1"/>
          </p:cNvSpPr>
          <p:nvPr>
            <p:ph type="body" sz="quarter" idx="23"/>
          </p:nvPr>
        </p:nvSpPr>
        <p:spPr>
          <a:xfrm>
            <a:off x="6156325" y="393447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Объект 4"/>
          <p:cNvSpPr>
            <a:spLocks noGrp="1"/>
          </p:cNvSpPr>
          <p:nvPr>
            <p:ph sz="quarter" idx="24"/>
          </p:nvPr>
        </p:nvSpPr>
        <p:spPr>
          <a:xfrm>
            <a:off x="287337" y="1726555"/>
            <a:ext cx="2700337" cy="1926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5"/>
          <p:cNvSpPr>
            <a:spLocks noGrp="1"/>
          </p:cNvSpPr>
          <p:nvPr>
            <p:ph type="body" sz="quarter" idx="25"/>
          </p:nvPr>
        </p:nvSpPr>
        <p:spPr>
          <a:xfrm>
            <a:off x="287337" y="124122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27"/>
          </p:nvPr>
        </p:nvSpPr>
        <p:spPr>
          <a:xfrm>
            <a:off x="3221038" y="124122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Текст 5"/>
          <p:cNvSpPr>
            <a:spLocks noGrp="1"/>
          </p:cNvSpPr>
          <p:nvPr>
            <p:ph type="body" sz="quarter" idx="29"/>
          </p:nvPr>
        </p:nvSpPr>
        <p:spPr>
          <a:xfrm>
            <a:off x="6156325" y="124122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3" name="Объект 32"/>
          <p:cNvSpPr>
            <a:spLocks noGrp="1"/>
          </p:cNvSpPr>
          <p:nvPr>
            <p:ph sz="quarter" idx="30"/>
          </p:nvPr>
        </p:nvSpPr>
        <p:spPr>
          <a:xfrm>
            <a:off x="3221038" y="1726555"/>
            <a:ext cx="2700337" cy="1926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5" name="Объект 34"/>
          <p:cNvSpPr>
            <a:spLocks noGrp="1"/>
          </p:cNvSpPr>
          <p:nvPr>
            <p:ph sz="quarter" idx="31"/>
          </p:nvPr>
        </p:nvSpPr>
        <p:spPr>
          <a:xfrm>
            <a:off x="6156325" y="1726555"/>
            <a:ext cx="2700338" cy="1926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7" name="Объект 36"/>
          <p:cNvSpPr>
            <a:spLocks noGrp="1"/>
          </p:cNvSpPr>
          <p:nvPr>
            <p:ph sz="quarter" idx="32"/>
          </p:nvPr>
        </p:nvSpPr>
        <p:spPr>
          <a:xfrm>
            <a:off x="287338" y="4418062"/>
            <a:ext cx="2700337" cy="1927176"/>
          </a:xfrm>
        </p:spPr>
        <p:txBody>
          <a:bodyPr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9" name="Объект 38"/>
          <p:cNvSpPr>
            <a:spLocks noGrp="1"/>
          </p:cNvSpPr>
          <p:nvPr>
            <p:ph sz="quarter" idx="33"/>
          </p:nvPr>
        </p:nvSpPr>
        <p:spPr>
          <a:xfrm>
            <a:off x="3221038" y="4418062"/>
            <a:ext cx="2700337" cy="1927176"/>
          </a:xfrm>
        </p:spPr>
        <p:txBody>
          <a:bodyPr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Объект 40"/>
          <p:cNvSpPr>
            <a:spLocks noGrp="1"/>
          </p:cNvSpPr>
          <p:nvPr>
            <p:ph sz="quarter" idx="34"/>
          </p:nvPr>
        </p:nvSpPr>
        <p:spPr>
          <a:xfrm>
            <a:off x="6156325" y="4418062"/>
            <a:ext cx="2700338" cy="1927176"/>
          </a:xfrm>
        </p:spPr>
        <p:txBody>
          <a:bodyPr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4295056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текста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3240088" y="1679575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156325" y="1679575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792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3"/>
          </p:nvPr>
        </p:nvSpPr>
        <p:spPr>
          <a:xfrm>
            <a:off x="3239852" y="1726555"/>
            <a:ext cx="2700337" cy="2916213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14"/>
          </p:nvPr>
        </p:nvSpPr>
        <p:spPr>
          <a:xfrm>
            <a:off x="6156325" y="1726555"/>
            <a:ext cx="2700338" cy="2916213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>
          <a:xfrm>
            <a:off x="3239852" y="124122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20"/>
          </p:nvPr>
        </p:nvSpPr>
        <p:spPr>
          <a:xfrm>
            <a:off x="287339" y="1268412"/>
            <a:ext cx="2736850" cy="5076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Объект 4"/>
          <p:cNvSpPr>
            <a:spLocks noGrp="1"/>
          </p:cNvSpPr>
          <p:nvPr>
            <p:ph sz="quarter" idx="21"/>
          </p:nvPr>
        </p:nvSpPr>
        <p:spPr>
          <a:xfrm>
            <a:off x="3239851" y="4797425"/>
            <a:ext cx="5616811" cy="15478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2"/>
          </p:nvPr>
        </p:nvSpPr>
        <p:spPr>
          <a:xfrm>
            <a:off x="6156325" y="1241223"/>
            <a:ext cx="2700338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1797007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объекта, текст сверху и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8273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287338" y="1268412"/>
            <a:ext cx="8569325" cy="6840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>
          <a:xfrm>
            <a:off x="287337" y="5645363"/>
            <a:ext cx="8569325" cy="6840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20"/>
          </p:nvPr>
        </p:nvSpPr>
        <p:spPr>
          <a:xfrm>
            <a:off x="287338" y="2204865"/>
            <a:ext cx="4176711" cy="3240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2" name="Объект 4"/>
          <p:cNvSpPr>
            <a:spLocks noGrp="1"/>
          </p:cNvSpPr>
          <p:nvPr>
            <p:ph sz="quarter" idx="21"/>
          </p:nvPr>
        </p:nvSpPr>
        <p:spPr>
          <a:xfrm>
            <a:off x="4673600" y="2204865"/>
            <a:ext cx="4176711" cy="3240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4744866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объект, текст сверху и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827321"/>
          </a:xfrm>
        </p:spPr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287338" y="1268413"/>
            <a:ext cx="8569325" cy="684000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>
          <a:xfrm>
            <a:off x="287338" y="5645363"/>
            <a:ext cx="8569325" cy="684000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20"/>
          </p:nvPr>
        </p:nvSpPr>
        <p:spPr>
          <a:xfrm>
            <a:off x="287338" y="2204865"/>
            <a:ext cx="8569325" cy="3240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3315589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текста и объект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6156325" y="1679575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828092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13"/>
          </p:nvPr>
        </p:nvSpPr>
        <p:spPr>
          <a:xfrm>
            <a:off x="6156325" y="1726555"/>
            <a:ext cx="2700338" cy="4592551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/>
          </p:nvPr>
        </p:nvSpPr>
        <p:spPr>
          <a:xfrm>
            <a:off x="6156325" y="1241223"/>
            <a:ext cx="2700338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20"/>
          </p:nvPr>
        </p:nvSpPr>
        <p:spPr>
          <a:xfrm>
            <a:off x="287339" y="1268412"/>
            <a:ext cx="2736850" cy="5076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21"/>
          </p:nvPr>
        </p:nvSpPr>
        <p:spPr>
          <a:xfrm>
            <a:off x="3203575" y="1268412"/>
            <a:ext cx="2736850" cy="5076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62616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аздел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0"/>
          <p:cNvSpPr/>
          <p:nvPr/>
        </p:nvSpPr>
        <p:spPr>
          <a:xfrm>
            <a:off x="8721725" y="6503988"/>
            <a:ext cx="215900" cy="160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defTabSz="914400">
              <a:defRPr/>
            </a:pPr>
            <a:fld id="{55850815-A677-49E2-A5EA-DF7A7B7F7C49}" type="slidenum">
              <a:rPr lang="ru-RU" sz="1000" b="1">
                <a:solidFill>
                  <a:srgbClr val="3C3C3C"/>
                </a:solidFill>
              </a:rPr>
              <a:pPr defTabSz="914400">
                <a:defRPr/>
              </a:pPr>
              <a:t>‹#›</a:t>
            </a:fld>
            <a:endParaRPr lang="ru-RU" sz="1000" b="1" dirty="0">
              <a:solidFill>
                <a:srgbClr val="3C3C3C"/>
              </a:solidFill>
            </a:endParaRPr>
          </a:p>
        </p:txBody>
      </p:sp>
      <p:sp>
        <p:nvSpPr>
          <p:cNvPr id="5" name="LogoEng" hidden="1"/>
          <p:cNvSpPr>
            <a:spLocks noChangeArrowheads="1"/>
          </p:cNvSpPr>
          <p:nvPr/>
        </p:nvSpPr>
        <p:spPr bwMode="auto">
          <a:xfrm>
            <a:off x="5435600" y="6500813"/>
            <a:ext cx="31496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1000">
                <a:solidFill>
                  <a:srgbClr val="706F6F"/>
                </a:solidFill>
              </a:rPr>
              <a:t>Gazprom Neft</a:t>
            </a:r>
            <a:endParaRPr lang="ru-RU" altLang="ru-RU" sz="1000">
              <a:solidFill>
                <a:srgbClr val="706F6F"/>
              </a:solidFill>
            </a:endParaRPr>
          </a:p>
        </p:txBody>
      </p:sp>
      <p:sp>
        <p:nvSpPr>
          <p:cNvPr id="6" name="Footer"/>
          <p:cNvSpPr>
            <a:spLocks noChangeArrowheads="1"/>
          </p:cNvSpPr>
          <p:nvPr/>
        </p:nvSpPr>
        <p:spPr bwMode="auto">
          <a:xfrm>
            <a:off x="296863" y="6499225"/>
            <a:ext cx="5040312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altLang="ru-RU" sz="1000">
              <a:solidFill>
                <a:srgbClr val="706F6F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3382963"/>
            <a:ext cx="9288463" cy="46037"/>
          </a:xfrm>
          <a:prstGeom prst="rect">
            <a:avLst/>
          </a:prstGeom>
          <a:solidFill>
            <a:srgbClr val="FFC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spcBef>
                <a:spcPts val="600"/>
              </a:spcBef>
              <a:defRPr/>
            </a:pPr>
            <a:endParaRPr lang="ru-RU" sz="1200" dirty="0">
              <a:solidFill>
                <a:srgbClr val="3C3C3C"/>
              </a:solidFill>
            </a:endParaRPr>
          </a:p>
        </p:txBody>
      </p:sp>
      <p:pic>
        <p:nvPicPr>
          <p:cNvPr id="8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400" y="2062163"/>
            <a:ext cx="811213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7" y="2611512"/>
            <a:ext cx="8569325" cy="610499"/>
          </a:xfrm>
        </p:spPr>
        <p:txBody>
          <a:bodyPr>
            <a:noAutofit/>
          </a:bodyPr>
          <a:lstStyle>
            <a:lvl1pPr>
              <a:defRPr sz="2400" b="0" baseline="0">
                <a:latin typeface="EuropeCondensedC" panose="00000506000000000000" pitchFamily="50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7337" y="3644900"/>
            <a:ext cx="8569325" cy="2684463"/>
          </a:xfrm>
        </p:spPr>
        <p:txBody>
          <a:bodyPr>
            <a:noAutofit/>
          </a:bodyPr>
          <a:lstStyle>
            <a:lvl1pPr marL="0" indent="0" algn="l">
              <a:spcBef>
                <a:spcPts val="90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962862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и 6 рисун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827360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/>
          </p:nvPr>
        </p:nvSpPr>
        <p:spPr>
          <a:xfrm>
            <a:off x="287338" y="3033713"/>
            <a:ext cx="2700337" cy="1511300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3221038" y="3033713"/>
            <a:ext cx="2700337" cy="1511300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/>
          </p:nvPr>
        </p:nvSpPr>
        <p:spPr>
          <a:xfrm>
            <a:off x="6156325" y="3033713"/>
            <a:ext cx="2700338" cy="1511300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5"/>
          </p:nvPr>
        </p:nvSpPr>
        <p:spPr>
          <a:xfrm>
            <a:off x="287338" y="4797425"/>
            <a:ext cx="2700337" cy="1531938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6"/>
          </p:nvPr>
        </p:nvSpPr>
        <p:spPr>
          <a:xfrm>
            <a:off x="3221038" y="4797425"/>
            <a:ext cx="2700337" cy="1531938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7" name="Рисунок 16"/>
          <p:cNvSpPr>
            <a:spLocks noGrp="1"/>
          </p:cNvSpPr>
          <p:nvPr>
            <p:ph type="pic" sz="quarter" idx="17"/>
          </p:nvPr>
        </p:nvSpPr>
        <p:spPr>
          <a:xfrm>
            <a:off x="6156325" y="4797425"/>
            <a:ext cx="2700338" cy="1531938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6" name="Объект 4"/>
          <p:cNvSpPr>
            <a:spLocks noGrp="1"/>
          </p:cNvSpPr>
          <p:nvPr>
            <p:ph sz="quarter" idx="20"/>
          </p:nvPr>
        </p:nvSpPr>
        <p:spPr>
          <a:xfrm>
            <a:off x="287338" y="1268413"/>
            <a:ext cx="8569325" cy="15128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7648282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792088"/>
          </a:xfrm>
        </p:spPr>
        <p:txBody>
          <a:bodyPr>
            <a:noAutofit/>
          </a:bodyPr>
          <a:lstStyle>
            <a:lvl1pPr>
              <a:defRPr>
                <a:solidFill>
                  <a:srgbClr val="004077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solidFill>
            <a:srgbClr val="FFFFFF">
              <a:alpha val="80000"/>
            </a:srgbClr>
          </a:solidFill>
        </p:spPr>
        <p:txBody>
          <a:bodyPr lIns="72000" tIns="72000" rIns="72000" bIns="72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>
          <a:xfrm>
            <a:off x="466911" y="4797424"/>
            <a:ext cx="3960627" cy="1351645"/>
          </a:xfrm>
          <a:solidFill>
            <a:srgbClr val="FFFFFF">
              <a:alpha val="80000"/>
            </a:srgbClr>
          </a:solidFill>
        </p:spPr>
        <p:txBody>
          <a:bodyPr lIns="72000" tIns="72000" rIns="72000" bIns="72000">
            <a:noAutofit/>
          </a:bodyPr>
          <a:lstStyle>
            <a:lvl1pPr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3060482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логовок и виде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792088"/>
          </a:xfrm>
        </p:spPr>
        <p:txBody>
          <a:bodyPr>
            <a:noAutofit/>
          </a:bodyPr>
          <a:lstStyle>
            <a:lvl1pPr>
              <a:defRPr>
                <a:solidFill>
                  <a:srgbClr val="004077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Мультимедиа 3"/>
          <p:cNvSpPr>
            <a:spLocks noGrp="1"/>
          </p:cNvSpPr>
          <p:nvPr>
            <p:ph type="media" sz="quarter" idx="12"/>
          </p:nvPr>
        </p:nvSpPr>
        <p:spPr>
          <a:xfrm>
            <a:off x="287337" y="1268413"/>
            <a:ext cx="8569325" cy="5060950"/>
          </a:xfrm>
        </p:spPr>
        <p:txBody>
          <a:bodyPr rtlCol="0">
            <a:noAutofit/>
          </a:bodyPr>
          <a:lstStyle/>
          <a:p>
            <a:pPr lv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5157699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подпись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79208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>
          <a:xfrm>
            <a:off x="287338" y="5645363"/>
            <a:ext cx="8569325" cy="684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20"/>
          </p:nvPr>
        </p:nvSpPr>
        <p:spPr>
          <a:xfrm>
            <a:off x="287338" y="1268413"/>
            <a:ext cx="8569325" cy="41768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393696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три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86228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6"/>
          </p:nvPr>
        </p:nvSpPr>
        <p:spPr>
          <a:xfrm>
            <a:off x="296053" y="3933825"/>
            <a:ext cx="2663825" cy="2395538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  <a:lvl2pPr>
              <a:defRPr b="0"/>
            </a:lvl2pPr>
            <a:lvl3pPr>
              <a:defRPr b="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12"/>
          <p:cNvSpPr>
            <a:spLocks noGrp="1"/>
          </p:cNvSpPr>
          <p:nvPr>
            <p:ph sz="quarter" idx="17"/>
          </p:nvPr>
        </p:nvSpPr>
        <p:spPr>
          <a:xfrm>
            <a:off x="3240088" y="3933825"/>
            <a:ext cx="2663825" cy="2395538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  <a:lvl2pPr>
              <a:defRPr b="0"/>
            </a:lvl2pPr>
            <a:lvl3pPr>
              <a:defRPr b="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5" name="Объект 14"/>
          <p:cNvSpPr>
            <a:spLocks noGrp="1"/>
          </p:cNvSpPr>
          <p:nvPr>
            <p:ph sz="quarter" idx="18"/>
          </p:nvPr>
        </p:nvSpPr>
        <p:spPr>
          <a:xfrm>
            <a:off x="6183656" y="3933825"/>
            <a:ext cx="2664000" cy="2395538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  <a:lvl2pPr>
              <a:defRPr b="0"/>
            </a:lvl2pPr>
            <a:lvl3pPr>
              <a:defRPr b="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20"/>
          </p:nvPr>
        </p:nvSpPr>
        <p:spPr>
          <a:xfrm>
            <a:off x="287338" y="1268413"/>
            <a:ext cx="8569325" cy="24479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5399995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рисунка и две подпис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828092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4"/>
          </p:nvPr>
        </p:nvSpPr>
        <p:spPr>
          <a:xfrm>
            <a:off x="287338" y="1268413"/>
            <a:ext cx="8569325" cy="1944000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5"/>
          </p:nvPr>
        </p:nvSpPr>
        <p:spPr>
          <a:xfrm>
            <a:off x="287338" y="3861048"/>
            <a:ext cx="8569325" cy="1944000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6"/>
          </p:nvPr>
        </p:nvSpPr>
        <p:spPr>
          <a:xfrm>
            <a:off x="287338" y="3293451"/>
            <a:ext cx="8569325" cy="426911"/>
          </a:xfrm>
        </p:spPr>
        <p:txBody>
          <a:bodyPr>
            <a:noAutofit/>
          </a:bodyPr>
          <a:lstStyle>
            <a:lvl1pPr>
              <a:defRPr sz="1400"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7"/>
          </p:nvPr>
        </p:nvSpPr>
        <p:spPr>
          <a:xfrm>
            <a:off x="287338" y="5901467"/>
            <a:ext cx="8569325" cy="427896"/>
          </a:xfrm>
        </p:spPr>
        <p:txBody>
          <a:bodyPr>
            <a:noAutofit/>
          </a:bodyPr>
          <a:lstStyle>
            <a:lvl1pPr>
              <a:defRPr sz="1400"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8509177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два дополн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792433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Объект 4"/>
          <p:cNvSpPr>
            <a:spLocks noGrp="1"/>
          </p:cNvSpPr>
          <p:nvPr>
            <p:ph sz="quarter" idx="20"/>
          </p:nvPr>
        </p:nvSpPr>
        <p:spPr>
          <a:xfrm>
            <a:off x="6156325" y="3068638"/>
            <a:ext cx="2700336" cy="3276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21"/>
          </p:nvPr>
        </p:nvSpPr>
        <p:spPr>
          <a:xfrm>
            <a:off x="6156325" y="1268412"/>
            <a:ext cx="2700336" cy="15128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22"/>
          </p:nvPr>
        </p:nvSpPr>
        <p:spPr>
          <a:xfrm>
            <a:off x="287337" y="1268412"/>
            <a:ext cx="5653087" cy="507682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9525243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7340" y="188643"/>
            <a:ext cx="8560319" cy="82808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001620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914400">
              <a:defRPr/>
            </a:pPr>
            <a:fld id="{8DE1DDE8-225D-4D7C-9A10-DD5F03DA54C9}" type="slidenum">
              <a:rPr lang="ru-RU" altLang="ru-RU">
                <a:solidFill>
                  <a:srgbClr val="3C3C3C"/>
                </a:solidFill>
              </a:rPr>
              <a:pPr defTabSz="914400">
                <a:defRPr/>
              </a:pPr>
              <a:t>‹#›</a:t>
            </a:fld>
            <a:endParaRPr lang="ru-RU" altLang="ru-RU">
              <a:solidFill>
                <a:srgbClr val="3C3C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2744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1"/>
          </p:nvPr>
        </p:nvSpPr>
        <p:spPr>
          <a:xfrm>
            <a:off x="4679950" y="1268759"/>
            <a:ext cx="4176712" cy="5061600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828092"/>
          </a:xfrm>
        </p:spPr>
        <p:txBody>
          <a:bodyPr>
            <a:noAutofit/>
          </a:bodyPr>
          <a:lstStyle>
            <a:lvl1pPr>
              <a:defRPr sz="2400" b="0">
                <a:latin typeface="EuropeCondensedC" panose="00000506000000000000" pitchFamily="50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287338" y="1268413"/>
            <a:ext cx="4176713" cy="507682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05183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FDD36-8082-4DA8-A01B-077BD9D1B338}" type="datetime1">
              <a:rPr lang="ru-RU" smtClean="0"/>
              <a:pPr/>
              <a:t>23.04.2022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8166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5"/>
          <p:cNvSpPr>
            <a:spLocks noGrp="1"/>
          </p:cNvSpPr>
          <p:nvPr>
            <p:ph type="pic" sz="quarter" idx="12"/>
          </p:nvPr>
        </p:nvSpPr>
        <p:spPr>
          <a:xfrm>
            <a:off x="287338" y="1268759"/>
            <a:ext cx="4161118" cy="5061600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828092"/>
          </a:xfrm>
        </p:spPr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4670943" y="1268413"/>
            <a:ext cx="4176713" cy="507682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194352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2"/>
          </p:nvPr>
        </p:nvSpPr>
        <p:spPr>
          <a:xfrm>
            <a:off x="287337" y="1312232"/>
            <a:ext cx="8569325" cy="2404800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869262"/>
          </a:xfrm>
        </p:spPr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287337" y="3861048"/>
            <a:ext cx="8560318" cy="24479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539664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три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2"/>
          </p:nvPr>
        </p:nvSpPr>
        <p:spPr>
          <a:xfrm>
            <a:off x="287338" y="3926849"/>
            <a:ext cx="2674318" cy="2404800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14"/>
          </p:nvPr>
        </p:nvSpPr>
        <p:spPr>
          <a:xfrm>
            <a:off x="3240656" y="3926849"/>
            <a:ext cx="2664000" cy="2404800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5"/>
          </p:nvPr>
        </p:nvSpPr>
        <p:spPr>
          <a:xfrm>
            <a:off x="6183655" y="3926849"/>
            <a:ext cx="2673007" cy="2404800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869262"/>
          </a:xfrm>
        </p:spPr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287339" y="1268413"/>
            <a:ext cx="8560318" cy="24479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335584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и рисунок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792088"/>
          </a:xfrm>
        </p:spPr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Рисунок 5"/>
          <p:cNvSpPr>
            <a:spLocks noGrp="1"/>
          </p:cNvSpPr>
          <p:nvPr>
            <p:ph type="pic" sz="quarter" idx="11"/>
          </p:nvPr>
        </p:nvSpPr>
        <p:spPr>
          <a:xfrm>
            <a:off x="4679950" y="1268759"/>
            <a:ext cx="4176712" cy="5061600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287338" y="1268413"/>
            <a:ext cx="4176711" cy="244792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5"/>
          </p:nvPr>
        </p:nvSpPr>
        <p:spPr>
          <a:xfrm>
            <a:off x="287338" y="3897311"/>
            <a:ext cx="4176711" cy="244792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17875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/>
          </p:nvPr>
        </p:nvSpPr>
        <p:spPr>
          <a:xfrm>
            <a:off x="4696855" y="1268759"/>
            <a:ext cx="4159807" cy="2376141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/>
          </p:nvPr>
        </p:nvSpPr>
        <p:spPr>
          <a:xfrm>
            <a:off x="4696855" y="3923099"/>
            <a:ext cx="4159807" cy="2406264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801574"/>
          </a:xfrm>
        </p:spPr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Объект 3"/>
          <p:cNvSpPr>
            <a:spLocks noGrp="1"/>
          </p:cNvSpPr>
          <p:nvPr>
            <p:ph sz="quarter" idx="16"/>
          </p:nvPr>
        </p:nvSpPr>
        <p:spPr>
          <a:xfrm>
            <a:off x="287338" y="1268413"/>
            <a:ext cx="4176711" cy="244792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7"/>
          </p:nvPr>
        </p:nvSpPr>
        <p:spPr>
          <a:xfrm>
            <a:off x="287338" y="3897311"/>
            <a:ext cx="4176711" cy="244792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180167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/>
          </p:nvPr>
        </p:nvSpPr>
        <p:spPr>
          <a:xfrm>
            <a:off x="4696855" y="1268759"/>
            <a:ext cx="4159807" cy="2376141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/>
          </p:nvPr>
        </p:nvSpPr>
        <p:spPr>
          <a:xfrm>
            <a:off x="4696855" y="3923099"/>
            <a:ext cx="4159807" cy="2406264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801574"/>
          </a:xfrm>
        </p:spPr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287338" y="1268413"/>
            <a:ext cx="4176712" cy="5076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289923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/>
          </p:nvPr>
        </p:nvSpPr>
        <p:spPr>
          <a:xfrm>
            <a:off x="4696855" y="1268759"/>
            <a:ext cx="4159807" cy="2376141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/>
          </p:nvPr>
        </p:nvSpPr>
        <p:spPr>
          <a:xfrm>
            <a:off x="4696855" y="3923099"/>
            <a:ext cx="4159807" cy="2406264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Рисунок 7"/>
          <p:cNvSpPr>
            <a:spLocks noGrp="1"/>
          </p:cNvSpPr>
          <p:nvPr>
            <p:ph type="pic" sz="quarter" idx="16"/>
          </p:nvPr>
        </p:nvSpPr>
        <p:spPr>
          <a:xfrm>
            <a:off x="287338" y="1268759"/>
            <a:ext cx="4161118" cy="2376141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0" name="Рисунок 7"/>
          <p:cNvSpPr>
            <a:spLocks noGrp="1"/>
          </p:cNvSpPr>
          <p:nvPr>
            <p:ph type="pic" sz="quarter" idx="17"/>
          </p:nvPr>
        </p:nvSpPr>
        <p:spPr>
          <a:xfrm>
            <a:off x="287338" y="3923099"/>
            <a:ext cx="4161118" cy="2406264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801920"/>
          </a:xfrm>
        </p:spPr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7545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пять дополне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824156"/>
          </a:xfrm>
        </p:spPr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4" name="Объект 4"/>
          <p:cNvSpPr>
            <a:spLocks noGrp="1"/>
          </p:cNvSpPr>
          <p:nvPr>
            <p:ph sz="quarter" idx="17"/>
          </p:nvPr>
        </p:nvSpPr>
        <p:spPr>
          <a:xfrm>
            <a:off x="287337" y="1268414"/>
            <a:ext cx="5653087" cy="3313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18"/>
          </p:nvPr>
        </p:nvSpPr>
        <p:spPr>
          <a:xfrm>
            <a:off x="6156326" y="1272660"/>
            <a:ext cx="2700338" cy="15128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19"/>
          </p:nvPr>
        </p:nvSpPr>
        <p:spPr>
          <a:xfrm>
            <a:off x="6156326" y="4809671"/>
            <a:ext cx="2700338" cy="15128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0"/>
          </p:nvPr>
        </p:nvSpPr>
        <p:spPr>
          <a:xfrm>
            <a:off x="6156326" y="3041166"/>
            <a:ext cx="2700338" cy="15128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1"/>
          </p:nvPr>
        </p:nvSpPr>
        <p:spPr>
          <a:xfrm>
            <a:off x="3221831" y="4809671"/>
            <a:ext cx="2700338" cy="15128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1" name="Объект 3"/>
          <p:cNvSpPr>
            <a:spLocks noGrp="1"/>
          </p:cNvSpPr>
          <p:nvPr>
            <p:ph sz="quarter" idx="22"/>
          </p:nvPr>
        </p:nvSpPr>
        <p:spPr>
          <a:xfrm>
            <a:off x="287338" y="4809671"/>
            <a:ext cx="2700338" cy="15128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227364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объекта и рисунок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287338" y="1679575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232150" y="1679575"/>
            <a:ext cx="269875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156325" y="1679575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7" y="188640"/>
            <a:ext cx="8569325" cy="825088"/>
          </a:xfrm>
        </p:spPr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>
          <a:xfrm>
            <a:off x="287337" y="1241223"/>
            <a:ext cx="2700336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231621" y="1241223"/>
            <a:ext cx="2700336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6156326" y="124122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Рисунок 18"/>
          <p:cNvSpPr>
            <a:spLocks noGrp="1"/>
          </p:cNvSpPr>
          <p:nvPr>
            <p:ph type="pic" sz="quarter" idx="14"/>
          </p:nvPr>
        </p:nvSpPr>
        <p:spPr>
          <a:xfrm>
            <a:off x="287338" y="3933825"/>
            <a:ext cx="8569325" cy="2395538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1" name="Объект 20"/>
          <p:cNvSpPr>
            <a:spLocks noGrp="1"/>
          </p:cNvSpPr>
          <p:nvPr>
            <p:ph sz="quarter" idx="15"/>
          </p:nvPr>
        </p:nvSpPr>
        <p:spPr>
          <a:xfrm>
            <a:off x="287337" y="1726555"/>
            <a:ext cx="2700336" cy="197977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Объект 22"/>
          <p:cNvSpPr>
            <a:spLocks noGrp="1"/>
          </p:cNvSpPr>
          <p:nvPr>
            <p:ph sz="quarter" idx="16"/>
          </p:nvPr>
        </p:nvSpPr>
        <p:spPr>
          <a:xfrm>
            <a:off x="3231621" y="1726555"/>
            <a:ext cx="2700337" cy="197987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Объект 24"/>
          <p:cNvSpPr>
            <a:spLocks noGrp="1"/>
          </p:cNvSpPr>
          <p:nvPr>
            <p:ph sz="quarter" idx="17"/>
          </p:nvPr>
        </p:nvSpPr>
        <p:spPr>
          <a:xfrm>
            <a:off x="6156325" y="1726555"/>
            <a:ext cx="2700000" cy="197987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124546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4 объек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/>
          <p:nvPr/>
        </p:nvCxnSpPr>
        <p:spPr>
          <a:xfrm>
            <a:off x="3221038" y="1692275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154738" y="1692275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219450" y="4360863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156325" y="4360863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837104"/>
          </a:xfrm>
        </p:spPr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287338" y="1241223"/>
            <a:ext cx="2700337" cy="5087159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2"/>
          </p:nvPr>
        </p:nvSpPr>
        <p:spPr>
          <a:xfrm>
            <a:off x="3221038" y="1739255"/>
            <a:ext cx="2700000" cy="190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3"/>
          </p:nvPr>
        </p:nvSpPr>
        <p:spPr>
          <a:xfrm>
            <a:off x="6156325" y="1739255"/>
            <a:ext cx="2700000" cy="190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14"/>
          </p:nvPr>
        </p:nvSpPr>
        <p:spPr>
          <a:xfrm>
            <a:off x="3221038" y="4407372"/>
            <a:ext cx="2700000" cy="190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Объект 12"/>
          <p:cNvSpPr>
            <a:spLocks noGrp="1"/>
          </p:cNvSpPr>
          <p:nvPr>
            <p:ph sz="quarter" idx="15"/>
          </p:nvPr>
        </p:nvSpPr>
        <p:spPr>
          <a:xfrm>
            <a:off x="6156325" y="4407372"/>
            <a:ext cx="2700000" cy="190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6"/>
          </p:nvPr>
        </p:nvSpPr>
        <p:spPr>
          <a:xfrm>
            <a:off x="3222000" y="1253923"/>
            <a:ext cx="2700000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5"/>
          <p:cNvSpPr>
            <a:spLocks noGrp="1"/>
          </p:cNvSpPr>
          <p:nvPr>
            <p:ph type="body" sz="quarter" idx="17"/>
          </p:nvPr>
        </p:nvSpPr>
        <p:spPr>
          <a:xfrm>
            <a:off x="6156325" y="1253923"/>
            <a:ext cx="2700000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18"/>
          </p:nvPr>
        </p:nvSpPr>
        <p:spPr>
          <a:xfrm>
            <a:off x="3221038" y="3922040"/>
            <a:ext cx="2700000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Текст 5"/>
          <p:cNvSpPr>
            <a:spLocks noGrp="1"/>
          </p:cNvSpPr>
          <p:nvPr>
            <p:ph type="body" sz="quarter" idx="19"/>
          </p:nvPr>
        </p:nvSpPr>
        <p:spPr>
          <a:xfrm>
            <a:off x="6156663" y="3922040"/>
            <a:ext cx="2700000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48515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3BAA7-8186-4C15-A04C-06103D1EBCCD}" type="datetime1">
              <a:rPr lang="ru-RU" smtClean="0"/>
              <a:pPr/>
              <a:t>23.04.2022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5598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рисунка и 3 блока текст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/>
          <p:nvPr/>
        </p:nvCxnSpPr>
        <p:spPr>
          <a:xfrm>
            <a:off x="287338" y="3508375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221038" y="3508375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156325" y="3508375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827224"/>
          </a:xfrm>
        </p:spPr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287338" y="1268412"/>
            <a:ext cx="2700337" cy="1548000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/>
          </p:nvPr>
        </p:nvSpPr>
        <p:spPr>
          <a:xfrm>
            <a:off x="3221038" y="1268412"/>
            <a:ext cx="2700337" cy="1548000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6156325" y="1268412"/>
            <a:ext cx="2700338" cy="1548000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/>
          </p:nvPr>
        </p:nvSpPr>
        <p:spPr>
          <a:xfrm>
            <a:off x="288131" y="3068960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5"/>
          </p:nvPr>
        </p:nvSpPr>
        <p:spPr>
          <a:xfrm>
            <a:off x="3221039" y="3068960"/>
            <a:ext cx="2701130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6"/>
          </p:nvPr>
        </p:nvSpPr>
        <p:spPr>
          <a:xfrm>
            <a:off x="6157118" y="3068960"/>
            <a:ext cx="2700338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20"/>
          </p:nvPr>
        </p:nvSpPr>
        <p:spPr>
          <a:xfrm>
            <a:off x="287337" y="3554292"/>
            <a:ext cx="2700337" cy="2790946"/>
          </a:xfrm>
        </p:spPr>
        <p:txBody>
          <a:bodyPr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21"/>
          </p:nvPr>
        </p:nvSpPr>
        <p:spPr>
          <a:xfrm>
            <a:off x="3221039" y="3554292"/>
            <a:ext cx="2700337" cy="2790946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quarter" idx="22"/>
          </p:nvPr>
        </p:nvSpPr>
        <p:spPr>
          <a:xfrm>
            <a:off x="6157118" y="3554292"/>
            <a:ext cx="2700338" cy="2790946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220256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792434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287338" y="1268413"/>
            <a:ext cx="1980000" cy="1512887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2484437" y="1268413"/>
            <a:ext cx="6372225" cy="5076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17"/>
          </p:nvPr>
        </p:nvSpPr>
        <p:spPr>
          <a:xfrm>
            <a:off x="287338" y="3068639"/>
            <a:ext cx="2016125" cy="3276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349132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3 блока текс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80592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287338" y="1268413"/>
            <a:ext cx="2700337" cy="5060950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9" name="Объект 4"/>
          <p:cNvSpPr>
            <a:spLocks noGrp="1"/>
          </p:cNvSpPr>
          <p:nvPr>
            <p:ph sz="quarter" idx="18"/>
          </p:nvPr>
        </p:nvSpPr>
        <p:spPr>
          <a:xfrm>
            <a:off x="3240088" y="1268413"/>
            <a:ext cx="5616574" cy="15128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19"/>
          </p:nvPr>
        </p:nvSpPr>
        <p:spPr>
          <a:xfrm>
            <a:off x="3240088" y="3055144"/>
            <a:ext cx="5616574" cy="15128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2" name="Объект 4"/>
          <p:cNvSpPr>
            <a:spLocks noGrp="1"/>
          </p:cNvSpPr>
          <p:nvPr>
            <p:ph sz="quarter" idx="20"/>
          </p:nvPr>
        </p:nvSpPr>
        <p:spPr>
          <a:xfrm>
            <a:off x="3240088" y="4841876"/>
            <a:ext cx="5616574" cy="15128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349932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, объект слева и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863874"/>
          </a:xfrm>
        </p:spPr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287337" y="1196752"/>
            <a:ext cx="2700338" cy="3313112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0" name="Объект 4"/>
          <p:cNvSpPr>
            <a:spLocks noGrp="1"/>
          </p:cNvSpPr>
          <p:nvPr>
            <p:ph sz="quarter" idx="18"/>
          </p:nvPr>
        </p:nvSpPr>
        <p:spPr>
          <a:xfrm>
            <a:off x="3455876" y="1196752"/>
            <a:ext cx="5350504" cy="3313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19"/>
          </p:nvPr>
        </p:nvSpPr>
        <p:spPr>
          <a:xfrm>
            <a:off x="287337" y="4797424"/>
            <a:ext cx="8569326" cy="15478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032885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и 3 объект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/>
          <p:nvPr/>
        </p:nvCxnSpPr>
        <p:spPr>
          <a:xfrm>
            <a:off x="287338" y="4318000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221038" y="4318000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156325" y="4318000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82809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>
          <a:xfrm>
            <a:off x="287338" y="3879772"/>
            <a:ext cx="2700337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221038" y="3879772"/>
            <a:ext cx="2700337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/>
          </p:nvPr>
        </p:nvSpPr>
        <p:spPr>
          <a:xfrm>
            <a:off x="6156325" y="3879772"/>
            <a:ext cx="2700338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Объект 18"/>
          <p:cNvSpPr>
            <a:spLocks noGrp="1"/>
          </p:cNvSpPr>
          <p:nvPr>
            <p:ph sz="quarter" idx="15"/>
          </p:nvPr>
        </p:nvSpPr>
        <p:spPr>
          <a:xfrm>
            <a:off x="287338" y="4365104"/>
            <a:ext cx="2700000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6"/>
          </p:nvPr>
        </p:nvSpPr>
        <p:spPr>
          <a:xfrm>
            <a:off x="3221038" y="4365104"/>
            <a:ext cx="2700000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17"/>
          </p:nvPr>
        </p:nvSpPr>
        <p:spPr>
          <a:xfrm>
            <a:off x="6156325" y="4365104"/>
            <a:ext cx="2700000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Объект 4"/>
          <p:cNvSpPr>
            <a:spLocks noGrp="1"/>
          </p:cNvSpPr>
          <p:nvPr>
            <p:ph sz="quarter" idx="19"/>
          </p:nvPr>
        </p:nvSpPr>
        <p:spPr>
          <a:xfrm>
            <a:off x="287337" y="1262018"/>
            <a:ext cx="8569326" cy="24543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589308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и 3 объект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287338" y="1679575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221038" y="1679575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156325" y="1679575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86822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>
          <a:xfrm>
            <a:off x="287338" y="1241223"/>
            <a:ext cx="2700337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221038" y="1241223"/>
            <a:ext cx="2700337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/>
          </p:nvPr>
        </p:nvSpPr>
        <p:spPr>
          <a:xfrm>
            <a:off x="6156325" y="1241223"/>
            <a:ext cx="2700338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Объект 18"/>
          <p:cNvSpPr>
            <a:spLocks noGrp="1"/>
          </p:cNvSpPr>
          <p:nvPr>
            <p:ph sz="quarter" idx="15"/>
          </p:nvPr>
        </p:nvSpPr>
        <p:spPr>
          <a:xfrm>
            <a:off x="287338" y="1726555"/>
            <a:ext cx="2700337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8"/>
          <p:cNvSpPr>
            <a:spLocks noGrp="1"/>
          </p:cNvSpPr>
          <p:nvPr>
            <p:ph sz="quarter" idx="16"/>
          </p:nvPr>
        </p:nvSpPr>
        <p:spPr>
          <a:xfrm>
            <a:off x="3221038" y="1726555"/>
            <a:ext cx="2700337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Объект 18"/>
          <p:cNvSpPr>
            <a:spLocks noGrp="1"/>
          </p:cNvSpPr>
          <p:nvPr>
            <p:ph sz="quarter" idx="17"/>
          </p:nvPr>
        </p:nvSpPr>
        <p:spPr>
          <a:xfrm>
            <a:off x="6156325" y="1726555"/>
            <a:ext cx="2700337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Объект 4"/>
          <p:cNvSpPr>
            <a:spLocks noGrp="1"/>
          </p:cNvSpPr>
          <p:nvPr>
            <p:ph sz="quarter" idx="19"/>
          </p:nvPr>
        </p:nvSpPr>
        <p:spPr>
          <a:xfrm>
            <a:off x="287337" y="3890918"/>
            <a:ext cx="8569326" cy="24543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604378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объекта и 2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287338" y="4375150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159500" y="1679575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8424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1"/>
          </p:nvPr>
        </p:nvSpPr>
        <p:spPr>
          <a:xfrm>
            <a:off x="287338" y="4421682"/>
            <a:ext cx="2700337" cy="1908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2"/>
          </p:nvPr>
        </p:nvSpPr>
        <p:spPr>
          <a:xfrm>
            <a:off x="6156325" y="1726555"/>
            <a:ext cx="2700338" cy="1908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>
          <a:xfrm>
            <a:off x="287338" y="3933825"/>
            <a:ext cx="2700000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Текст 5"/>
          <p:cNvSpPr>
            <a:spLocks noGrp="1"/>
          </p:cNvSpPr>
          <p:nvPr>
            <p:ph type="body" sz="quarter" idx="16"/>
          </p:nvPr>
        </p:nvSpPr>
        <p:spPr>
          <a:xfrm>
            <a:off x="6160028" y="1248594"/>
            <a:ext cx="2700000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9"/>
          </p:nvPr>
        </p:nvSpPr>
        <p:spPr>
          <a:xfrm>
            <a:off x="3240087" y="3890918"/>
            <a:ext cx="5616575" cy="24543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Объект 4"/>
          <p:cNvSpPr>
            <a:spLocks noGrp="1"/>
          </p:cNvSpPr>
          <p:nvPr>
            <p:ph sz="quarter" idx="20"/>
          </p:nvPr>
        </p:nvSpPr>
        <p:spPr>
          <a:xfrm>
            <a:off x="287338" y="1262018"/>
            <a:ext cx="5616575" cy="24543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511191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рисунка, 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864096"/>
          </a:xfrm>
        </p:spPr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287338" y="1262018"/>
            <a:ext cx="2700000" cy="2376000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/>
          </p:nvPr>
        </p:nvSpPr>
        <p:spPr>
          <a:xfrm>
            <a:off x="3221038" y="3933825"/>
            <a:ext cx="2700000" cy="2376000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6156325" y="1262018"/>
            <a:ext cx="2700000" cy="2376000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2" name="Объект 4"/>
          <p:cNvSpPr>
            <a:spLocks noGrp="1"/>
          </p:cNvSpPr>
          <p:nvPr>
            <p:ph sz="quarter" idx="20"/>
          </p:nvPr>
        </p:nvSpPr>
        <p:spPr>
          <a:xfrm>
            <a:off x="3222000" y="1262018"/>
            <a:ext cx="2700000" cy="2376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21"/>
          </p:nvPr>
        </p:nvSpPr>
        <p:spPr>
          <a:xfrm>
            <a:off x="287338" y="3933825"/>
            <a:ext cx="2700000" cy="2376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7" name="Объект 4"/>
          <p:cNvSpPr>
            <a:spLocks noGrp="1"/>
          </p:cNvSpPr>
          <p:nvPr>
            <p:ph sz="quarter" idx="22"/>
          </p:nvPr>
        </p:nvSpPr>
        <p:spPr>
          <a:xfrm>
            <a:off x="6156325" y="3933825"/>
            <a:ext cx="2700000" cy="2376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440216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объекта и три блока с текстом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828154"/>
          </a:xfrm>
        </p:spPr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1"/>
          </p:nvPr>
        </p:nvSpPr>
        <p:spPr>
          <a:xfrm>
            <a:off x="287338" y="1268413"/>
            <a:ext cx="1980000" cy="1512887"/>
          </a:xfrm>
        </p:spPr>
        <p:txBody>
          <a:bodyPr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2"/>
          </p:nvPr>
        </p:nvSpPr>
        <p:spPr>
          <a:xfrm>
            <a:off x="287338" y="3032919"/>
            <a:ext cx="1980000" cy="1512887"/>
          </a:xfrm>
        </p:spPr>
        <p:txBody>
          <a:bodyPr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3"/>
          </p:nvPr>
        </p:nvSpPr>
        <p:spPr>
          <a:xfrm>
            <a:off x="287338" y="4797425"/>
            <a:ext cx="1980000" cy="1512887"/>
          </a:xfrm>
        </p:spPr>
        <p:txBody>
          <a:bodyPr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Объект 4"/>
          <p:cNvSpPr>
            <a:spLocks noGrp="1"/>
          </p:cNvSpPr>
          <p:nvPr>
            <p:ph sz="quarter" idx="19"/>
          </p:nvPr>
        </p:nvSpPr>
        <p:spPr>
          <a:xfrm>
            <a:off x="2484438" y="1262018"/>
            <a:ext cx="6372225" cy="15192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20"/>
          </p:nvPr>
        </p:nvSpPr>
        <p:spPr>
          <a:xfrm>
            <a:off x="2484438" y="3055223"/>
            <a:ext cx="6372225" cy="15192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21"/>
          </p:nvPr>
        </p:nvSpPr>
        <p:spPr>
          <a:xfrm>
            <a:off x="2484438" y="4825956"/>
            <a:ext cx="6372225" cy="15192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957037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ейс про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287338" y="1679575"/>
            <a:ext cx="63722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9"/>
          <p:cNvCxnSpPr/>
          <p:nvPr/>
        </p:nvCxnSpPr>
        <p:spPr>
          <a:xfrm>
            <a:off x="2484438" y="3471863"/>
            <a:ext cx="63722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857703"/>
          </a:xfrm>
        </p:spPr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7"/>
          </p:nvPr>
        </p:nvSpPr>
        <p:spPr>
          <a:xfrm>
            <a:off x="2483768" y="3032956"/>
            <a:ext cx="6372895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9"/>
          </p:nvPr>
        </p:nvSpPr>
        <p:spPr>
          <a:xfrm>
            <a:off x="287338" y="1241223"/>
            <a:ext cx="6372895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20"/>
          </p:nvPr>
        </p:nvSpPr>
        <p:spPr>
          <a:xfrm>
            <a:off x="287338" y="3068638"/>
            <a:ext cx="2016125" cy="3276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7" name="Объект 4"/>
          <p:cNvSpPr>
            <a:spLocks noGrp="1"/>
          </p:cNvSpPr>
          <p:nvPr>
            <p:ph sz="quarter" idx="23"/>
          </p:nvPr>
        </p:nvSpPr>
        <p:spPr>
          <a:xfrm>
            <a:off x="6877050" y="1243088"/>
            <a:ext cx="1979613" cy="15212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4"/>
          </p:nvPr>
        </p:nvSpPr>
        <p:spPr>
          <a:xfrm>
            <a:off x="287338" y="1736725"/>
            <a:ext cx="6408737" cy="1044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25"/>
          </p:nvPr>
        </p:nvSpPr>
        <p:spPr>
          <a:xfrm>
            <a:off x="2484438" y="3536950"/>
            <a:ext cx="6372225" cy="2808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31451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82C94-7509-47B0-819F-4C4995B08CCF}" type="datetime1">
              <a:rPr lang="ru-RU" smtClean="0"/>
              <a:pPr/>
              <a:t>23.04.2022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1441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подзаголовка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287338" y="1679575"/>
            <a:ext cx="4140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679950" y="1679575"/>
            <a:ext cx="4140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82809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287338" y="1241223"/>
            <a:ext cx="4140200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2"/>
          </p:nvPr>
        </p:nvSpPr>
        <p:spPr>
          <a:xfrm>
            <a:off x="287338" y="1726555"/>
            <a:ext cx="4140200" cy="4608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/>
          </p:nvPr>
        </p:nvSpPr>
        <p:spPr>
          <a:xfrm>
            <a:off x="4679366" y="1241223"/>
            <a:ext cx="4140200" cy="360000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Объект 16"/>
          <p:cNvSpPr>
            <a:spLocks noGrp="1"/>
          </p:cNvSpPr>
          <p:nvPr>
            <p:ph sz="quarter" idx="14"/>
          </p:nvPr>
        </p:nvSpPr>
        <p:spPr>
          <a:xfrm>
            <a:off x="4683126" y="1726555"/>
            <a:ext cx="4140200" cy="4608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596900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объект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6156325" y="1679575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828092"/>
          </a:xfrm>
        </p:spPr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287338" y="1268413"/>
            <a:ext cx="5634037" cy="5060950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2"/>
          </p:nvPr>
        </p:nvSpPr>
        <p:spPr>
          <a:xfrm>
            <a:off x="6156325" y="1726554"/>
            <a:ext cx="2700338" cy="458276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6156325" y="1241223"/>
            <a:ext cx="2700338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514869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единительная линия 14"/>
          <p:cNvCxnSpPr/>
          <p:nvPr/>
        </p:nvCxnSpPr>
        <p:spPr>
          <a:xfrm>
            <a:off x="287338" y="4371975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221038" y="4371975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156325" y="4371975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87338" y="1679575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221038" y="1679575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156325" y="1679575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819014"/>
          </a:xfrm>
        </p:spPr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19"/>
          </p:nvPr>
        </p:nvSpPr>
        <p:spPr>
          <a:xfrm>
            <a:off x="287337" y="393447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21"/>
          </p:nvPr>
        </p:nvSpPr>
        <p:spPr>
          <a:xfrm>
            <a:off x="3221038" y="393447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Текст 5"/>
          <p:cNvSpPr>
            <a:spLocks noGrp="1"/>
          </p:cNvSpPr>
          <p:nvPr>
            <p:ph type="body" sz="quarter" idx="23"/>
          </p:nvPr>
        </p:nvSpPr>
        <p:spPr>
          <a:xfrm>
            <a:off x="6156325" y="393447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Объект 4"/>
          <p:cNvSpPr>
            <a:spLocks noGrp="1"/>
          </p:cNvSpPr>
          <p:nvPr>
            <p:ph sz="quarter" idx="24"/>
          </p:nvPr>
        </p:nvSpPr>
        <p:spPr>
          <a:xfrm>
            <a:off x="287337" y="1726555"/>
            <a:ext cx="2700337" cy="1926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5"/>
          <p:cNvSpPr>
            <a:spLocks noGrp="1"/>
          </p:cNvSpPr>
          <p:nvPr>
            <p:ph type="body" sz="quarter" idx="25"/>
          </p:nvPr>
        </p:nvSpPr>
        <p:spPr>
          <a:xfrm>
            <a:off x="287337" y="124122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27"/>
          </p:nvPr>
        </p:nvSpPr>
        <p:spPr>
          <a:xfrm>
            <a:off x="3221038" y="124122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Текст 5"/>
          <p:cNvSpPr>
            <a:spLocks noGrp="1"/>
          </p:cNvSpPr>
          <p:nvPr>
            <p:ph type="body" sz="quarter" idx="29"/>
          </p:nvPr>
        </p:nvSpPr>
        <p:spPr>
          <a:xfrm>
            <a:off x="6156325" y="124122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3" name="Объект 32"/>
          <p:cNvSpPr>
            <a:spLocks noGrp="1"/>
          </p:cNvSpPr>
          <p:nvPr>
            <p:ph sz="quarter" idx="30"/>
          </p:nvPr>
        </p:nvSpPr>
        <p:spPr>
          <a:xfrm>
            <a:off x="3221038" y="1726555"/>
            <a:ext cx="2700337" cy="1926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5" name="Объект 34"/>
          <p:cNvSpPr>
            <a:spLocks noGrp="1"/>
          </p:cNvSpPr>
          <p:nvPr>
            <p:ph sz="quarter" idx="31"/>
          </p:nvPr>
        </p:nvSpPr>
        <p:spPr>
          <a:xfrm>
            <a:off x="6156325" y="1726555"/>
            <a:ext cx="2700338" cy="1926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7" name="Объект 36"/>
          <p:cNvSpPr>
            <a:spLocks noGrp="1"/>
          </p:cNvSpPr>
          <p:nvPr>
            <p:ph sz="quarter" idx="32"/>
          </p:nvPr>
        </p:nvSpPr>
        <p:spPr>
          <a:xfrm>
            <a:off x="287338" y="4418062"/>
            <a:ext cx="2700337" cy="1927176"/>
          </a:xfrm>
        </p:spPr>
        <p:txBody>
          <a:bodyPr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9" name="Объект 38"/>
          <p:cNvSpPr>
            <a:spLocks noGrp="1"/>
          </p:cNvSpPr>
          <p:nvPr>
            <p:ph sz="quarter" idx="33"/>
          </p:nvPr>
        </p:nvSpPr>
        <p:spPr>
          <a:xfrm>
            <a:off x="3221038" y="4418062"/>
            <a:ext cx="2700337" cy="1927176"/>
          </a:xfrm>
        </p:spPr>
        <p:txBody>
          <a:bodyPr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Объект 40"/>
          <p:cNvSpPr>
            <a:spLocks noGrp="1"/>
          </p:cNvSpPr>
          <p:nvPr>
            <p:ph sz="quarter" idx="34"/>
          </p:nvPr>
        </p:nvSpPr>
        <p:spPr>
          <a:xfrm>
            <a:off x="6156325" y="4418062"/>
            <a:ext cx="2700338" cy="1927176"/>
          </a:xfrm>
        </p:spPr>
        <p:txBody>
          <a:bodyPr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926617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текста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3240088" y="1679575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156325" y="1679575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792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3"/>
          </p:nvPr>
        </p:nvSpPr>
        <p:spPr>
          <a:xfrm>
            <a:off x="3239852" y="1726555"/>
            <a:ext cx="2700337" cy="2916213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14"/>
          </p:nvPr>
        </p:nvSpPr>
        <p:spPr>
          <a:xfrm>
            <a:off x="6156325" y="1726555"/>
            <a:ext cx="2700338" cy="2916213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>
          <a:xfrm>
            <a:off x="3239852" y="124122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20"/>
          </p:nvPr>
        </p:nvSpPr>
        <p:spPr>
          <a:xfrm>
            <a:off x="287339" y="1268412"/>
            <a:ext cx="2736850" cy="5076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Объект 4"/>
          <p:cNvSpPr>
            <a:spLocks noGrp="1"/>
          </p:cNvSpPr>
          <p:nvPr>
            <p:ph sz="quarter" idx="21"/>
          </p:nvPr>
        </p:nvSpPr>
        <p:spPr>
          <a:xfrm>
            <a:off x="3239851" y="4797425"/>
            <a:ext cx="5616811" cy="15478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2"/>
          </p:nvPr>
        </p:nvSpPr>
        <p:spPr>
          <a:xfrm>
            <a:off x="6156325" y="1241223"/>
            <a:ext cx="2700338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096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объекта, текст сверху и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8273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287338" y="1268412"/>
            <a:ext cx="8569325" cy="6840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>
          <a:xfrm>
            <a:off x="287337" y="5645363"/>
            <a:ext cx="8569325" cy="6840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20"/>
          </p:nvPr>
        </p:nvSpPr>
        <p:spPr>
          <a:xfrm>
            <a:off x="287338" y="2204865"/>
            <a:ext cx="4176711" cy="3240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2" name="Объект 4"/>
          <p:cNvSpPr>
            <a:spLocks noGrp="1"/>
          </p:cNvSpPr>
          <p:nvPr>
            <p:ph sz="quarter" idx="21"/>
          </p:nvPr>
        </p:nvSpPr>
        <p:spPr>
          <a:xfrm>
            <a:off x="4673600" y="2204865"/>
            <a:ext cx="4176711" cy="3240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699014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объект, текст сверху и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827321"/>
          </a:xfrm>
        </p:spPr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287338" y="1268413"/>
            <a:ext cx="8569325" cy="684000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>
          <a:xfrm>
            <a:off x="287338" y="5645363"/>
            <a:ext cx="8569325" cy="684000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20"/>
          </p:nvPr>
        </p:nvSpPr>
        <p:spPr>
          <a:xfrm>
            <a:off x="287338" y="2204865"/>
            <a:ext cx="8569325" cy="3240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004364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текста и объект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6156325" y="1679575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828092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13"/>
          </p:nvPr>
        </p:nvSpPr>
        <p:spPr>
          <a:xfrm>
            <a:off x="6156325" y="1726555"/>
            <a:ext cx="2700338" cy="4592551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/>
          </p:nvPr>
        </p:nvSpPr>
        <p:spPr>
          <a:xfrm>
            <a:off x="6156325" y="1241223"/>
            <a:ext cx="2700338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20"/>
          </p:nvPr>
        </p:nvSpPr>
        <p:spPr>
          <a:xfrm>
            <a:off x="287339" y="1268412"/>
            <a:ext cx="2736850" cy="5076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21"/>
          </p:nvPr>
        </p:nvSpPr>
        <p:spPr>
          <a:xfrm>
            <a:off x="3203575" y="1268412"/>
            <a:ext cx="2736850" cy="5076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676850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и 6 рисун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827360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/>
          </p:nvPr>
        </p:nvSpPr>
        <p:spPr>
          <a:xfrm>
            <a:off x="287338" y="3033713"/>
            <a:ext cx="2700337" cy="1511300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3221038" y="3033713"/>
            <a:ext cx="2700337" cy="1511300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/>
          </p:nvPr>
        </p:nvSpPr>
        <p:spPr>
          <a:xfrm>
            <a:off x="6156325" y="3033713"/>
            <a:ext cx="2700338" cy="1511300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5"/>
          </p:nvPr>
        </p:nvSpPr>
        <p:spPr>
          <a:xfrm>
            <a:off x="287338" y="4797425"/>
            <a:ext cx="2700337" cy="1531938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6"/>
          </p:nvPr>
        </p:nvSpPr>
        <p:spPr>
          <a:xfrm>
            <a:off x="3221038" y="4797425"/>
            <a:ext cx="2700337" cy="1531938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7" name="Рисунок 16"/>
          <p:cNvSpPr>
            <a:spLocks noGrp="1"/>
          </p:cNvSpPr>
          <p:nvPr>
            <p:ph type="pic" sz="quarter" idx="17"/>
          </p:nvPr>
        </p:nvSpPr>
        <p:spPr>
          <a:xfrm>
            <a:off x="6156325" y="4797425"/>
            <a:ext cx="2700338" cy="1531938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6" name="Объект 4"/>
          <p:cNvSpPr>
            <a:spLocks noGrp="1"/>
          </p:cNvSpPr>
          <p:nvPr>
            <p:ph sz="quarter" idx="20"/>
          </p:nvPr>
        </p:nvSpPr>
        <p:spPr>
          <a:xfrm>
            <a:off x="287338" y="1268413"/>
            <a:ext cx="8569325" cy="15128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402358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792088"/>
          </a:xfrm>
        </p:spPr>
        <p:txBody>
          <a:bodyPr>
            <a:noAutofit/>
          </a:bodyPr>
          <a:lstStyle>
            <a:lvl1pPr>
              <a:defRPr>
                <a:solidFill>
                  <a:srgbClr val="004077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solidFill>
            <a:srgbClr val="FFFFFF">
              <a:alpha val="80000"/>
            </a:srgbClr>
          </a:solidFill>
        </p:spPr>
        <p:txBody>
          <a:bodyPr lIns="72000" tIns="72000" rIns="72000" bIns="72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>
          <a:xfrm>
            <a:off x="466911" y="4797424"/>
            <a:ext cx="3960627" cy="1351645"/>
          </a:xfrm>
          <a:solidFill>
            <a:srgbClr val="FFFFFF">
              <a:alpha val="80000"/>
            </a:srgbClr>
          </a:solidFill>
        </p:spPr>
        <p:txBody>
          <a:bodyPr lIns="72000" tIns="72000" rIns="72000" bIns="72000">
            <a:noAutofit/>
          </a:bodyPr>
          <a:lstStyle>
            <a:lvl1pPr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271508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логовок и виде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792088"/>
          </a:xfrm>
        </p:spPr>
        <p:txBody>
          <a:bodyPr>
            <a:noAutofit/>
          </a:bodyPr>
          <a:lstStyle>
            <a:lvl1pPr>
              <a:defRPr>
                <a:solidFill>
                  <a:srgbClr val="004077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Мультимедиа 3"/>
          <p:cNvSpPr>
            <a:spLocks noGrp="1"/>
          </p:cNvSpPr>
          <p:nvPr>
            <p:ph type="media" sz="quarter" idx="12"/>
          </p:nvPr>
        </p:nvSpPr>
        <p:spPr>
          <a:xfrm>
            <a:off x="287337" y="1268413"/>
            <a:ext cx="8569325" cy="5060950"/>
          </a:xfrm>
        </p:spPr>
        <p:txBody>
          <a:bodyPr rtlCol="0">
            <a:noAutofit/>
          </a:bodyPr>
          <a:lstStyle/>
          <a:p>
            <a:pPr lv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89459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BF3E-BE4C-4DE0-8C13-52E5E7B3BEC5}" type="datetime1">
              <a:rPr lang="ru-RU" smtClean="0"/>
              <a:pPr/>
              <a:t>23.04.2022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6432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подпись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79208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>
          <a:xfrm>
            <a:off x="287338" y="5645363"/>
            <a:ext cx="8569325" cy="684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20"/>
          </p:nvPr>
        </p:nvSpPr>
        <p:spPr>
          <a:xfrm>
            <a:off x="287338" y="1268413"/>
            <a:ext cx="8569325" cy="41768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517750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три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86228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6"/>
          </p:nvPr>
        </p:nvSpPr>
        <p:spPr>
          <a:xfrm>
            <a:off x="296053" y="3933825"/>
            <a:ext cx="2663825" cy="2395538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  <a:lvl2pPr>
              <a:defRPr b="0"/>
            </a:lvl2pPr>
            <a:lvl3pPr>
              <a:defRPr b="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12"/>
          <p:cNvSpPr>
            <a:spLocks noGrp="1"/>
          </p:cNvSpPr>
          <p:nvPr>
            <p:ph sz="quarter" idx="17"/>
          </p:nvPr>
        </p:nvSpPr>
        <p:spPr>
          <a:xfrm>
            <a:off x="3240088" y="3933825"/>
            <a:ext cx="2663825" cy="2395538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  <a:lvl2pPr>
              <a:defRPr b="0"/>
            </a:lvl2pPr>
            <a:lvl3pPr>
              <a:defRPr b="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5" name="Объект 14"/>
          <p:cNvSpPr>
            <a:spLocks noGrp="1"/>
          </p:cNvSpPr>
          <p:nvPr>
            <p:ph sz="quarter" idx="18"/>
          </p:nvPr>
        </p:nvSpPr>
        <p:spPr>
          <a:xfrm>
            <a:off x="6183656" y="3933825"/>
            <a:ext cx="2664000" cy="2395538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  <a:lvl2pPr>
              <a:defRPr b="0"/>
            </a:lvl2pPr>
            <a:lvl3pPr>
              <a:defRPr b="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20"/>
          </p:nvPr>
        </p:nvSpPr>
        <p:spPr>
          <a:xfrm>
            <a:off x="287338" y="1268413"/>
            <a:ext cx="8569325" cy="24479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560471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рисунка и две подпис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828092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4"/>
          </p:nvPr>
        </p:nvSpPr>
        <p:spPr>
          <a:xfrm>
            <a:off x="287338" y="1268413"/>
            <a:ext cx="8569325" cy="1944000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5"/>
          </p:nvPr>
        </p:nvSpPr>
        <p:spPr>
          <a:xfrm>
            <a:off x="287338" y="3861048"/>
            <a:ext cx="8569325" cy="1944000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6"/>
          </p:nvPr>
        </p:nvSpPr>
        <p:spPr>
          <a:xfrm>
            <a:off x="287338" y="3293451"/>
            <a:ext cx="8569325" cy="426911"/>
          </a:xfrm>
        </p:spPr>
        <p:txBody>
          <a:bodyPr>
            <a:noAutofit/>
          </a:bodyPr>
          <a:lstStyle>
            <a:lvl1pPr>
              <a:defRPr sz="1400"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7"/>
          </p:nvPr>
        </p:nvSpPr>
        <p:spPr>
          <a:xfrm>
            <a:off x="287338" y="5901467"/>
            <a:ext cx="8569325" cy="427896"/>
          </a:xfrm>
        </p:spPr>
        <p:txBody>
          <a:bodyPr>
            <a:noAutofit/>
          </a:bodyPr>
          <a:lstStyle>
            <a:lvl1pPr>
              <a:defRPr sz="1400"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795232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два дополн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792433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Объект 4"/>
          <p:cNvSpPr>
            <a:spLocks noGrp="1"/>
          </p:cNvSpPr>
          <p:nvPr>
            <p:ph sz="quarter" idx="20"/>
          </p:nvPr>
        </p:nvSpPr>
        <p:spPr>
          <a:xfrm>
            <a:off x="6156325" y="3068638"/>
            <a:ext cx="2700336" cy="3276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21"/>
          </p:nvPr>
        </p:nvSpPr>
        <p:spPr>
          <a:xfrm>
            <a:off x="6156325" y="1268412"/>
            <a:ext cx="2700336" cy="15128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22"/>
          </p:nvPr>
        </p:nvSpPr>
        <p:spPr>
          <a:xfrm>
            <a:off x="287337" y="1268412"/>
            <a:ext cx="5653087" cy="507682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071947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7340" y="188643"/>
            <a:ext cx="8560319" cy="82808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76694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914400">
              <a:defRPr/>
            </a:pPr>
            <a:fld id="{8DE1DDE8-225D-4D7C-9A10-DD5F03DA54C9}" type="slidenum">
              <a:rPr lang="ru-RU" altLang="ru-RU">
                <a:solidFill>
                  <a:srgbClr val="3C3C3C"/>
                </a:solidFill>
              </a:rPr>
              <a:pPr defTabSz="914400">
                <a:defRPr/>
              </a:pPr>
              <a:t>‹#›</a:t>
            </a:fld>
            <a:endParaRPr lang="ru-RU" altLang="ru-RU">
              <a:solidFill>
                <a:srgbClr val="3C3C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6503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2700"/>
            <a:ext cx="9667875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LogoEng" hidden="1"/>
          <p:cNvSpPr>
            <a:spLocks noEditPoints="1"/>
          </p:cNvSpPr>
          <p:nvPr/>
        </p:nvSpPr>
        <p:spPr bwMode="auto">
          <a:xfrm>
            <a:off x="7880350" y="5873750"/>
            <a:ext cx="973138" cy="454025"/>
          </a:xfrm>
          <a:custGeom>
            <a:avLst/>
            <a:gdLst>
              <a:gd name="T0" fmla="*/ 1992 w 4450"/>
              <a:gd name="T1" fmla="*/ 1156 h 2072"/>
              <a:gd name="T2" fmla="*/ 1998 w 4450"/>
              <a:gd name="T3" fmla="*/ 1076 h 2072"/>
              <a:gd name="T4" fmla="*/ 2976 w 4450"/>
              <a:gd name="T5" fmla="*/ 1058 h 2072"/>
              <a:gd name="T6" fmla="*/ 2962 w 4450"/>
              <a:gd name="T7" fmla="*/ 654 h 2072"/>
              <a:gd name="T8" fmla="*/ 2840 w 4450"/>
              <a:gd name="T9" fmla="*/ 716 h 2072"/>
              <a:gd name="T10" fmla="*/ 2854 w 4450"/>
              <a:gd name="T11" fmla="*/ 1018 h 2072"/>
              <a:gd name="T12" fmla="*/ 3376 w 4450"/>
              <a:gd name="T13" fmla="*/ 1072 h 2072"/>
              <a:gd name="T14" fmla="*/ 3386 w 4450"/>
              <a:gd name="T15" fmla="*/ 672 h 2072"/>
              <a:gd name="T16" fmla="*/ 3214 w 4450"/>
              <a:gd name="T17" fmla="*/ 1102 h 2072"/>
              <a:gd name="T18" fmla="*/ 3274 w 4450"/>
              <a:gd name="T19" fmla="*/ 1002 h 2072"/>
              <a:gd name="T20" fmla="*/ 4306 w 4450"/>
              <a:gd name="T21" fmla="*/ 896 h 2072"/>
              <a:gd name="T22" fmla="*/ 3600 w 4450"/>
              <a:gd name="T23" fmla="*/ 1348 h 2072"/>
              <a:gd name="T24" fmla="*/ 3816 w 4450"/>
              <a:gd name="T25" fmla="*/ 1260 h 2072"/>
              <a:gd name="T26" fmla="*/ 3772 w 4450"/>
              <a:gd name="T27" fmla="*/ 638 h 2072"/>
              <a:gd name="T28" fmla="*/ 3524 w 4450"/>
              <a:gd name="T29" fmla="*/ 654 h 2072"/>
              <a:gd name="T30" fmla="*/ 3512 w 4450"/>
              <a:gd name="T31" fmla="*/ 1302 h 2072"/>
              <a:gd name="T32" fmla="*/ 3628 w 4450"/>
              <a:gd name="T33" fmla="*/ 742 h 2072"/>
              <a:gd name="T34" fmla="*/ 3688 w 4450"/>
              <a:gd name="T35" fmla="*/ 742 h 2072"/>
              <a:gd name="T36" fmla="*/ 3646 w 4450"/>
              <a:gd name="T37" fmla="*/ 1256 h 2072"/>
              <a:gd name="T38" fmla="*/ 1696 w 4450"/>
              <a:gd name="T39" fmla="*/ 1344 h 2072"/>
              <a:gd name="T40" fmla="*/ 1600 w 4450"/>
              <a:gd name="T41" fmla="*/ 992 h 2072"/>
              <a:gd name="T42" fmla="*/ 1606 w 4450"/>
              <a:gd name="T43" fmla="*/ 1260 h 2072"/>
              <a:gd name="T44" fmla="*/ 1576 w 4450"/>
              <a:gd name="T45" fmla="*/ 740 h 2072"/>
              <a:gd name="T46" fmla="*/ 1638 w 4450"/>
              <a:gd name="T47" fmla="*/ 856 h 2072"/>
              <a:gd name="T48" fmla="*/ 1710 w 4450"/>
              <a:gd name="T49" fmla="*/ 634 h 2072"/>
              <a:gd name="T50" fmla="*/ 1466 w 4450"/>
              <a:gd name="T51" fmla="*/ 662 h 2072"/>
              <a:gd name="T52" fmla="*/ 1466 w 4450"/>
              <a:gd name="T53" fmla="*/ 1312 h 2072"/>
              <a:gd name="T54" fmla="*/ 4450 w 4450"/>
              <a:gd name="T55" fmla="*/ 1590 h 2072"/>
              <a:gd name="T56" fmla="*/ 1572 w 4450"/>
              <a:gd name="T57" fmla="*/ 1668 h 2072"/>
              <a:gd name="T58" fmla="*/ 2628 w 4450"/>
              <a:gd name="T59" fmla="*/ 1726 h 2072"/>
              <a:gd name="T60" fmla="*/ 2628 w 4450"/>
              <a:gd name="T61" fmla="*/ 1726 h 2072"/>
              <a:gd name="T62" fmla="*/ 4324 w 4450"/>
              <a:gd name="T63" fmla="*/ 1726 h 2072"/>
              <a:gd name="T64" fmla="*/ 936 w 4450"/>
              <a:gd name="T65" fmla="*/ 1218 h 2072"/>
              <a:gd name="T66" fmla="*/ 1170 w 4450"/>
              <a:gd name="T67" fmla="*/ 906 h 2072"/>
              <a:gd name="T68" fmla="*/ 1162 w 4450"/>
              <a:gd name="T69" fmla="*/ 374 h 2072"/>
              <a:gd name="T70" fmla="*/ 944 w 4450"/>
              <a:gd name="T71" fmla="*/ 78 h 2072"/>
              <a:gd name="T72" fmla="*/ 790 w 4450"/>
              <a:gd name="T73" fmla="*/ 684 h 2072"/>
              <a:gd name="T74" fmla="*/ 992 w 4450"/>
              <a:gd name="T75" fmla="*/ 1260 h 2072"/>
              <a:gd name="T76" fmla="*/ 958 w 4450"/>
              <a:gd name="T77" fmla="*/ 870 h 2072"/>
              <a:gd name="T78" fmla="*/ 1050 w 4450"/>
              <a:gd name="T79" fmla="*/ 1012 h 2072"/>
              <a:gd name="T80" fmla="*/ 838 w 4450"/>
              <a:gd name="T81" fmla="*/ 624 h 2072"/>
              <a:gd name="T82" fmla="*/ 992 w 4450"/>
              <a:gd name="T83" fmla="*/ 102 h 2072"/>
              <a:gd name="T84" fmla="*/ 1142 w 4450"/>
              <a:gd name="T85" fmla="*/ 556 h 2072"/>
              <a:gd name="T86" fmla="*/ 1124 w 4450"/>
              <a:gd name="T87" fmla="*/ 760 h 2072"/>
              <a:gd name="T88" fmla="*/ 992 w 4450"/>
              <a:gd name="T89" fmla="*/ 314 h 2072"/>
              <a:gd name="T90" fmla="*/ 864 w 4450"/>
              <a:gd name="T91" fmla="*/ 742 h 2072"/>
              <a:gd name="T92" fmla="*/ 724 w 4450"/>
              <a:gd name="T93" fmla="*/ 1576 h 2072"/>
              <a:gd name="T94" fmla="*/ 908 w 4450"/>
              <a:gd name="T95" fmla="*/ 1520 h 2072"/>
              <a:gd name="T96" fmla="*/ 1064 w 4450"/>
              <a:gd name="T97" fmla="*/ 1660 h 2072"/>
              <a:gd name="T98" fmla="*/ 1012 w 4450"/>
              <a:gd name="T99" fmla="*/ 1862 h 2072"/>
              <a:gd name="T100" fmla="*/ 802 w 4450"/>
              <a:gd name="T101" fmla="*/ 1974 h 2072"/>
              <a:gd name="T102" fmla="*/ 436 w 4450"/>
              <a:gd name="T103" fmla="*/ 1862 h 2072"/>
              <a:gd name="T104" fmla="*/ 330 w 4450"/>
              <a:gd name="T105" fmla="*/ 1478 h 2072"/>
              <a:gd name="T106" fmla="*/ 570 w 4450"/>
              <a:gd name="T107" fmla="*/ 1202 h 2072"/>
              <a:gd name="T108" fmla="*/ 508 w 4450"/>
              <a:gd name="T109" fmla="*/ 662 h 2072"/>
              <a:gd name="T110" fmla="*/ 166 w 4450"/>
              <a:gd name="T111" fmla="*/ 892 h 2072"/>
              <a:gd name="T112" fmla="*/ 4 w 4450"/>
              <a:gd name="T113" fmla="*/ 1276 h 2072"/>
              <a:gd name="T114" fmla="*/ 72 w 4450"/>
              <a:gd name="T115" fmla="*/ 1662 h 2072"/>
              <a:gd name="T116" fmla="*/ 348 w 4450"/>
              <a:gd name="T117" fmla="*/ 1966 h 2072"/>
              <a:gd name="T118" fmla="*/ 724 w 4450"/>
              <a:gd name="T119" fmla="*/ 2072 h 2072"/>
              <a:gd name="T120" fmla="*/ 1144 w 4450"/>
              <a:gd name="T121" fmla="*/ 1938 h 2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450" h="2072">
                <a:moveTo>
                  <a:pt x="2586" y="1256"/>
                </a:moveTo>
                <a:lnTo>
                  <a:pt x="2416" y="1256"/>
                </a:lnTo>
                <a:lnTo>
                  <a:pt x="2578" y="716"/>
                </a:lnTo>
                <a:lnTo>
                  <a:pt x="2578" y="626"/>
                </a:lnTo>
                <a:lnTo>
                  <a:pt x="2268" y="626"/>
                </a:lnTo>
                <a:lnTo>
                  <a:pt x="2268" y="716"/>
                </a:lnTo>
                <a:lnTo>
                  <a:pt x="2428" y="716"/>
                </a:lnTo>
                <a:lnTo>
                  <a:pt x="2266" y="1258"/>
                </a:lnTo>
                <a:lnTo>
                  <a:pt x="2266" y="1348"/>
                </a:lnTo>
                <a:lnTo>
                  <a:pt x="2586" y="1348"/>
                </a:lnTo>
                <a:lnTo>
                  <a:pt x="2586" y="1256"/>
                </a:lnTo>
                <a:close/>
                <a:moveTo>
                  <a:pt x="1992" y="1156"/>
                </a:moveTo>
                <a:lnTo>
                  <a:pt x="2058" y="1156"/>
                </a:lnTo>
                <a:lnTo>
                  <a:pt x="2072" y="1348"/>
                </a:lnTo>
                <a:lnTo>
                  <a:pt x="2208" y="1348"/>
                </a:lnTo>
                <a:lnTo>
                  <a:pt x="2134" y="626"/>
                </a:lnTo>
                <a:lnTo>
                  <a:pt x="1916" y="626"/>
                </a:lnTo>
                <a:lnTo>
                  <a:pt x="1844" y="1348"/>
                </a:lnTo>
                <a:lnTo>
                  <a:pt x="1980" y="1348"/>
                </a:lnTo>
                <a:lnTo>
                  <a:pt x="1992" y="1156"/>
                </a:lnTo>
                <a:close/>
                <a:moveTo>
                  <a:pt x="2022" y="716"/>
                </a:moveTo>
                <a:lnTo>
                  <a:pt x="2030" y="716"/>
                </a:lnTo>
                <a:lnTo>
                  <a:pt x="2054" y="1076"/>
                </a:lnTo>
                <a:lnTo>
                  <a:pt x="1998" y="1076"/>
                </a:lnTo>
                <a:lnTo>
                  <a:pt x="2022" y="716"/>
                </a:lnTo>
                <a:close/>
                <a:moveTo>
                  <a:pt x="2804" y="1102"/>
                </a:moveTo>
                <a:lnTo>
                  <a:pt x="2882" y="1102"/>
                </a:lnTo>
                <a:lnTo>
                  <a:pt x="2882" y="1102"/>
                </a:lnTo>
                <a:lnTo>
                  <a:pt x="2900" y="1102"/>
                </a:lnTo>
                <a:lnTo>
                  <a:pt x="2916" y="1100"/>
                </a:lnTo>
                <a:lnTo>
                  <a:pt x="2930" y="1096"/>
                </a:lnTo>
                <a:lnTo>
                  <a:pt x="2942" y="1090"/>
                </a:lnTo>
                <a:lnTo>
                  <a:pt x="2952" y="1084"/>
                </a:lnTo>
                <a:lnTo>
                  <a:pt x="2962" y="1076"/>
                </a:lnTo>
                <a:lnTo>
                  <a:pt x="2970" y="1066"/>
                </a:lnTo>
                <a:lnTo>
                  <a:pt x="2976" y="1058"/>
                </a:lnTo>
                <a:lnTo>
                  <a:pt x="2986" y="1036"/>
                </a:lnTo>
                <a:lnTo>
                  <a:pt x="2992" y="1016"/>
                </a:lnTo>
                <a:lnTo>
                  <a:pt x="2994" y="994"/>
                </a:lnTo>
                <a:lnTo>
                  <a:pt x="2996" y="974"/>
                </a:lnTo>
                <a:lnTo>
                  <a:pt x="2996" y="756"/>
                </a:lnTo>
                <a:lnTo>
                  <a:pt x="2996" y="756"/>
                </a:lnTo>
                <a:lnTo>
                  <a:pt x="2994" y="734"/>
                </a:lnTo>
                <a:lnTo>
                  <a:pt x="2992" y="714"/>
                </a:lnTo>
                <a:lnTo>
                  <a:pt x="2986" y="692"/>
                </a:lnTo>
                <a:lnTo>
                  <a:pt x="2976" y="672"/>
                </a:lnTo>
                <a:lnTo>
                  <a:pt x="2970" y="662"/>
                </a:lnTo>
                <a:lnTo>
                  <a:pt x="2962" y="654"/>
                </a:lnTo>
                <a:lnTo>
                  <a:pt x="2952" y="646"/>
                </a:lnTo>
                <a:lnTo>
                  <a:pt x="2942" y="638"/>
                </a:lnTo>
                <a:lnTo>
                  <a:pt x="2930" y="634"/>
                </a:lnTo>
                <a:lnTo>
                  <a:pt x="2916" y="630"/>
                </a:lnTo>
                <a:lnTo>
                  <a:pt x="2900" y="626"/>
                </a:lnTo>
                <a:lnTo>
                  <a:pt x="2882" y="626"/>
                </a:lnTo>
                <a:lnTo>
                  <a:pt x="2664" y="626"/>
                </a:lnTo>
                <a:lnTo>
                  <a:pt x="2664" y="1348"/>
                </a:lnTo>
                <a:lnTo>
                  <a:pt x="2804" y="1348"/>
                </a:lnTo>
                <a:lnTo>
                  <a:pt x="2804" y="1102"/>
                </a:lnTo>
                <a:close/>
                <a:moveTo>
                  <a:pt x="2804" y="716"/>
                </a:moveTo>
                <a:lnTo>
                  <a:pt x="2840" y="716"/>
                </a:lnTo>
                <a:lnTo>
                  <a:pt x="2840" y="716"/>
                </a:lnTo>
                <a:lnTo>
                  <a:pt x="2846" y="716"/>
                </a:lnTo>
                <a:lnTo>
                  <a:pt x="2850" y="718"/>
                </a:lnTo>
                <a:lnTo>
                  <a:pt x="2854" y="722"/>
                </a:lnTo>
                <a:lnTo>
                  <a:pt x="2858" y="726"/>
                </a:lnTo>
                <a:lnTo>
                  <a:pt x="2864" y="736"/>
                </a:lnTo>
                <a:lnTo>
                  <a:pt x="2866" y="752"/>
                </a:lnTo>
                <a:lnTo>
                  <a:pt x="2866" y="988"/>
                </a:lnTo>
                <a:lnTo>
                  <a:pt x="2866" y="988"/>
                </a:lnTo>
                <a:lnTo>
                  <a:pt x="2864" y="1002"/>
                </a:lnTo>
                <a:lnTo>
                  <a:pt x="2858" y="1014"/>
                </a:lnTo>
                <a:lnTo>
                  <a:pt x="2854" y="1018"/>
                </a:lnTo>
                <a:lnTo>
                  <a:pt x="2850" y="1020"/>
                </a:lnTo>
                <a:lnTo>
                  <a:pt x="2846" y="1022"/>
                </a:lnTo>
                <a:lnTo>
                  <a:pt x="2840" y="1024"/>
                </a:lnTo>
                <a:lnTo>
                  <a:pt x="2804" y="1024"/>
                </a:lnTo>
                <a:lnTo>
                  <a:pt x="2804" y="716"/>
                </a:lnTo>
                <a:close/>
                <a:moveTo>
                  <a:pt x="3214" y="1102"/>
                </a:moveTo>
                <a:lnTo>
                  <a:pt x="3236" y="1102"/>
                </a:lnTo>
                <a:lnTo>
                  <a:pt x="3282" y="1348"/>
                </a:lnTo>
                <a:lnTo>
                  <a:pt x="3430" y="1348"/>
                </a:lnTo>
                <a:lnTo>
                  <a:pt x="3364" y="1082"/>
                </a:lnTo>
                <a:lnTo>
                  <a:pt x="3364" y="1082"/>
                </a:lnTo>
                <a:lnTo>
                  <a:pt x="3376" y="1072"/>
                </a:lnTo>
                <a:lnTo>
                  <a:pt x="3386" y="1058"/>
                </a:lnTo>
                <a:lnTo>
                  <a:pt x="3392" y="1046"/>
                </a:lnTo>
                <a:lnTo>
                  <a:pt x="3398" y="1030"/>
                </a:lnTo>
                <a:lnTo>
                  <a:pt x="3402" y="1016"/>
                </a:lnTo>
                <a:lnTo>
                  <a:pt x="3404" y="1002"/>
                </a:lnTo>
                <a:lnTo>
                  <a:pt x="3406" y="974"/>
                </a:lnTo>
                <a:lnTo>
                  <a:pt x="3406" y="756"/>
                </a:lnTo>
                <a:lnTo>
                  <a:pt x="3406" y="756"/>
                </a:lnTo>
                <a:lnTo>
                  <a:pt x="3406" y="734"/>
                </a:lnTo>
                <a:lnTo>
                  <a:pt x="3402" y="714"/>
                </a:lnTo>
                <a:lnTo>
                  <a:pt x="3396" y="692"/>
                </a:lnTo>
                <a:lnTo>
                  <a:pt x="3386" y="672"/>
                </a:lnTo>
                <a:lnTo>
                  <a:pt x="3380" y="662"/>
                </a:lnTo>
                <a:lnTo>
                  <a:pt x="3372" y="654"/>
                </a:lnTo>
                <a:lnTo>
                  <a:pt x="3362" y="646"/>
                </a:lnTo>
                <a:lnTo>
                  <a:pt x="3352" y="638"/>
                </a:lnTo>
                <a:lnTo>
                  <a:pt x="3340" y="634"/>
                </a:lnTo>
                <a:lnTo>
                  <a:pt x="3326" y="630"/>
                </a:lnTo>
                <a:lnTo>
                  <a:pt x="3310" y="626"/>
                </a:lnTo>
                <a:lnTo>
                  <a:pt x="3294" y="626"/>
                </a:lnTo>
                <a:lnTo>
                  <a:pt x="3074" y="626"/>
                </a:lnTo>
                <a:lnTo>
                  <a:pt x="3074" y="1348"/>
                </a:lnTo>
                <a:lnTo>
                  <a:pt x="3214" y="1348"/>
                </a:lnTo>
                <a:lnTo>
                  <a:pt x="3214" y="1102"/>
                </a:lnTo>
                <a:close/>
                <a:moveTo>
                  <a:pt x="3214" y="716"/>
                </a:moveTo>
                <a:lnTo>
                  <a:pt x="3250" y="716"/>
                </a:lnTo>
                <a:lnTo>
                  <a:pt x="3250" y="716"/>
                </a:lnTo>
                <a:lnTo>
                  <a:pt x="3256" y="716"/>
                </a:lnTo>
                <a:lnTo>
                  <a:pt x="3260" y="718"/>
                </a:lnTo>
                <a:lnTo>
                  <a:pt x="3266" y="722"/>
                </a:lnTo>
                <a:lnTo>
                  <a:pt x="3268" y="726"/>
                </a:lnTo>
                <a:lnTo>
                  <a:pt x="3274" y="736"/>
                </a:lnTo>
                <a:lnTo>
                  <a:pt x="3276" y="752"/>
                </a:lnTo>
                <a:lnTo>
                  <a:pt x="3276" y="988"/>
                </a:lnTo>
                <a:lnTo>
                  <a:pt x="3276" y="988"/>
                </a:lnTo>
                <a:lnTo>
                  <a:pt x="3274" y="1002"/>
                </a:lnTo>
                <a:lnTo>
                  <a:pt x="3268" y="1014"/>
                </a:lnTo>
                <a:lnTo>
                  <a:pt x="3266" y="1018"/>
                </a:lnTo>
                <a:lnTo>
                  <a:pt x="3260" y="1020"/>
                </a:lnTo>
                <a:lnTo>
                  <a:pt x="3256" y="1022"/>
                </a:lnTo>
                <a:lnTo>
                  <a:pt x="3250" y="1024"/>
                </a:lnTo>
                <a:lnTo>
                  <a:pt x="3214" y="1024"/>
                </a:lnTo>
                <a:lnTo>
                  <a:pt x="3214" y="716"/>
                </a:lnTo>
                <a:close/>
                <a:moveTo>
                  <a:pt x="4046" y="896"/>
                </a:moveTo>
                <a:lnTo>
                  <a:pt x="4052" y="896"/>
                </a:lnTo>
                <a:lnTo>
                  <a:pt x="4124" y="1348"/>
                </a:lnTo>
                <a:lnTo>
                  <a:pt x="4234" y="1348"/>
                </a:lnTo>
                <a:lnTo>
                  <a:pt x="4306" y="896"/>
                </a:lnTo>
                <a:lnTo>
                  <a:pt x="4310" y="896"/>
                </a:lnTo>
                <a:lnTo>
                  <a:pt x="4310" y="1348"/>
                </a:lnTo>
                <a:lnTo>
                  <a:pt x="4450" y="1348"/>
                </a:lnTo>
                <a:lnTo>
                  <a:pt x="4450" y="626"/>
                </a:lnTo>
                <a:lnTo>
                  <a:pt x="4270" y="626"/>
                </a:lnTo>
                <a:lnTo>
                  <a:pt x="4178" y="1134"/>
                </a:lnTo>
                <a:lnTo>
                  <a:pt x="4088" y="626"/>
                </a:lnTo>
                <a:lnTo>
                  <a:pt x="3908" y="626"/>
                </a:lnTo>
                <a:lnTo>
                  <a:pt x="3908" y="1348"/>
                </a:lnTo>
                <a:lnTo>
                  <a:pt x="4046" y="1348"/>
                </a:lnTo>
                <a:lnTo>
                  <a:pt x="4046" y="896"/>
                </a:lnTo>
                <a:close/>
                <a:moveTo>
                  <a:pt x="3600" y="1348"/>
                </a:moveTo>
                <a:lnTo>
                  <a:pt x="3716" y="1348"/>
                </a:lnTo>
                <a:lnTo>
                  <a:pt x="3716" y="1348"/>
                </a:lnTo>
                <a:lnTo>
                  <a:pt x="3732" y="1348"/>
                </a:lnTo>
                <a:lnTo>
                  <a:pt x="3748" y="1344"/>
                </a:lnTo>
                <a:lnTo>
                  <a:pt x="3762" y="1340"/>
                </a:lnTo>
                <a:lnTo>
                  <a:pt x="3772" y="1336"/>
                </a:lnTo>
                <a:lnTo>
                  <a:pt x="3782" y="1328"/>
                </a:lnTo>
                <a:lnTo>
                  <a:pt x="3790" y="1320"/>
                </a:lnTo>
                <a:lnTo>
                  <a:pt x="3798" y="1312"/>
                </a:lnTo>
                <a:lnTo>
                  <a:pt x="3804" y="1302"/>
                </a:lnTo>
                <a:lnTo>
                  <a:pt x="3812" y="1282"/>
                </a:lnTo>
                <a:lnTo>
                  <a:pt x="3816" y="1260"/>
                </a:lnTo>
                <a:lnTo>
                  <a:pt x="3818" y="1240"/>
                </a:lnTo>
                <a:lnTo>
                  <a:pt x="3818" y="1220"/>
                </a:lnTo>
                <a:lnTo>
                  <a:pt x="3818" y="756"/>
                </a:lnTo>
                <a:lnTo>
                  <a:pt x="3818" y="756"/>
                </a:lnTo>
                <a:lnTo>
                  <a:pt x="3818" y="734"/>
                </a:lnTo>
                <a:lnTo>
                  <a:pt x="3816" y="714"/>
                </a:lnTo>
                <a:lnTo>
                  <a:pt x="3812" y="692"/>
                </a:lnTo>
                <a:lnTo>
                  <a:pt x="3804" y="672"/>
                </a:lnTo>
                <a:lnTo>
                  <a:pt x="3798" y="662"/>
                </a:lnTo>
                <a:lnTo>
                  <a:pt x="3790" y="654"/>
                </a:lnTo>
                <a:lnTo>
                  <a:pt x="3782" y="646"/>
                </a:lnTo>
                <a:lnTo>
                  <a:pt x="3772" y="638"/>
                </a:lnTo>
                <a:lnTo>
                  <a:pt x="3762" y="634"/>
                </a:lnTo>
                <a:lnTo>
                  <a:pt x="3748" y="630"/>
                </a:lnTo>
                <a:lnTo>
                  <a:pt x="3732" y="626"/>
                </a:lnTo>
                <a:lnTo>
                  <a:pt x="3716" y="626"/>
                </a:lnTo>
                <a:lnTo>
                  <a:pt x="3600" y="626"/>
                </a:lnTo>
                <a:lnTo>
                  <a:pt x="3600" y="626"/>
                </a:lnTo>
                <a:lnTo>
                  <a:pt x="3582" y="626"/>
                </a:lnTo>
                <a:lnTo>
                  <a:pt x="3568" y="630"/>
                </a:lnTo>
                <a:lnTo>
                  <a:pt x="3554" y="634"/>
                </a:lnTo>
                <a:lnTo>
                  <a:pt x="3542" y="638"/>
                </a:lnTo>
                <a:lnTo>
                  <a:pt x="3534" y="646"/>
                </a:lnTo>
                <a:lnTo>
                  <a:pt x="3524" y="654"/>
                </a:lnTo>
                <a:lnTo>
                  <a:pt x="3518" y="662"/>
                </a:lnTo>
                <a:lnTo>
                  <a:pt x="3512" y="672"/>
                </a:lnTo>
                <a:lnTo>
                  <a:pt x="3504" y="692"/>
                </a:lnTo>
                <a:lnTo>
                  <a:pt x="3500" y="714"/>
                </a:lnTo>
                <a:lnTo>
                  <a:pt x="3498" y="734"/>
                </a:lnTo>
                <a:lnTo>
                  <a:pt x="3496" y="756"/>
                </a:lnTo>
                <a:lnTo>
                  <a:pt x="3496" y="1220"/>
                </a:lnTo>
                <a:lnTo>
                  <a:pt x="3496" y="1220"/>
                </a:lnTo>
                <a:lnTo>
                  <a:pt x="3498" y="1240"/>
                </a:lnTo>
                <a:lnTo>
                  <a:pt x="3500" y="1260"/>
                </a:lnTo>
                <a:lnTo>
                  <a:pt x="3504" y="1282"/>
                </a:lnTo>
                <a:lnTo>
                  <a:pt x="3512" y="1302"/>
                </a:lnTo>
                <a:lnTo>
                  <a:pt x="3518" y="1312"/>
                </a:lnTo>
                <a:lnTo>
                  <a:pt x="3524" y="1320"/>
                </a:lnTo>
                <a:lnTo>
                  <a:pt x="3534" y="1328"/>
                </a:lnTo>
                <a:lnTo>
                  <a:pt x="3542" y="1336"/>
                </a:lnTo>
                <a:lnTo>
                  <a:pt x="3554" y="1340"/>
                </a:lnTo>
                <a:lnTo>
                  <a:pt x="3568" y="1344"/>
                </a:lnTo>
                <a:lnTo>
                  <a:pt x="3582" y="1348"/>
                </a:lnTo>
                <a:lnTo>
                  <a:pt x="3600" y="1348"/>
                </a:lnTo>
                <a:lnTo>
                  <a:pt x="3600" y="1348"/>
                </a:lnTo>
                <a:close/>
                <a:moveTo>
                  <a:pt x="3628" y="1230"/>
                </a:moveTo>
                <a:lnTo>
                  <a:pt x="3628" y="746"/>
                </a:lnTo>
                <a:lnTo>
                  <a:pt x="3628" y="742"/>
                </a:lnTo>
                <a:lnTo>
                  <a:pt x="3628" y="740"/>
                </a:lnTo>
                <a:lnTo>
                  <a:pt x="3628" y="740"/>
                </a:lnTo>
                <a:lnTo>
                  <a:pt x="3630" y="730"/>
                </a:lnTo>
                <a:lnTo>
                  <a:pt x="3638" y="722"/>
                </a:lnTo>
                <a:lnTo>
                  <a:pt x="3646" y="718"/>
                </a:lnTo>
                <a:lnTo>
                  <a:pt x="3658" y="716"/>
                </a:lnTo>
                <a:lnTo>
                  <a:pt x="3658" y="716"/>
                </a:lnTo>
                <a:lnTo>
                  <a:pt x="3670" y="718"/>
                </a:lnTo>
                <a:lnTo>
                  <a:pt x="3678" y="722"/>
                </a:lnTo>
                <a:lnTo>
                  <a:pt x="3686" y="730"/>
                </a:lnTo>
                <a:lnTo>
                  <a:pt x="3688" y="740"/>
                </a:lnTo>
                <a:lnTo>
                  <a:pt x="3688" y="742"/>
                </a:lnTo>
                <a:lnTo>
                  <a:pt x="3688" y="746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6"/>
                </a:lnTo>
                <a:lnTo>
                  <a:pt x="3686" y="1242"/>
                </a:lnTo>
                <a:lnTo>
                  <a:pt x="3680" y="1250"/>
                </a:lnTo>
                <a:lnTo>
                  <a:pt x="3670" y="1256"/>
                </a:lnTo>
                <a:lnTo>
                  <a:pt x="3658" y="1260"/>
                </a:lnTo>
                <a:lnTo>
                  <a:pt x="3658" y="1260"/>
                </a:lnTo>
                <a:lnTo>
                  <a:pt x="3646" y="1256"/>
                </a:lnTo>
                <a:lnTo>
                  <a:pt x="3636" y="1250"/>
                </a:lnTo>
                <a:lnTo>
                  <a:pt x="3630" y="1242"/>
                </a:lnTo>
                <a:lnTo>
                  <a:pt x="3628" y="1236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close/>
                <a:moveTo>
                  <a:pt x="1548" y="1348"/>
                </a:moveTo>
                <a:lnTo>
                  <a:pt x="1664" y="1348"/>
                </a:lnTo>
                <a:lnTo>
                  <a:pt x="1664" y="1348"/>
                </a:lnTo>
                <a:lnTo>
                  <a:pt x="1682" y="1348"/>
                </a:lnTo>
                <a:lnTo>
                  <a:pt x="1696" y="1344"/>
                </a:lnTo>
                <a:lnTo>
                  <a:pt x="1710" y="1340"/>
                </a:lnTo>
                <a:lnTo>
                  <a:pt x="1722" y="1336"/>
                </a:lnTo>
                <a:lnTo>
                  <a:pt x="1732" y="1328"/>
                </a:lnTo>
                <a:lnTo>
                  <a:pt x="1740" y="1320"/>
                </a:lnTo>
                <a:lnTo>
                  <a:pt x="1746" y="1312"/>
                </a:lnTo>
                <a:lnTo>
                  <a:pt x="1752" y="1302"/>
                </a:lnTo>
                <a:lnTo>
                  <a:pt x="1760" y="1282"/>
                </a:lnTo>
                <a:lnTo>
                  <a:pt x="1764" y="1260"/>
                </a:lnTo>
                <a:lnTo>
                  <a:pt x="1766" y="1240"/>
                </a:lnTo>
                <a:lnTo>
                  <a:pt x="1768" y="1220"/>
                </a:lnTo>
                <a:lnTo>
                  <a:pt x="1768" y="992"/>
                </a:lnTo>
                <a:lnTo>
                  <a:pt x="1600" y="992"/>
                </a:lnTo>
                <a:lnTo>
                  <a:pt x="1600" y="1074"/>
                </a:lnTo>
                <a:lnTo>
                  <a:pt x="1638" y="1074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6" y="1236"/>
                </a:lnTo>
                <a:lnTo>
                  <a:pt x="1634" y="1242"/>
                </a:lnTo>
                <a:lnTo>
                  <a:pt x="1628" y="1250"/>
                </a:lnTo>
                <a:lnTo>
                  <a:pt x="1618" y="1256"/>
                </a:lnTo>
                <a:lnTo>
                  <a:pt x="1606" y="1260"/>
                </a:lnTo>
                <a:lnTo>
                  <a:pt x="1606" y="1260"/>
                </a:lnTo>
                <a:lnTo>
                  <a:pt x="1594" y="1256"/>
                </a:lnTo>
                <a:lnTo>
                  <a:pt x="1584" y="1250"/>
                </a:lnTo>
                <a:lnTo>
                  <a:pt x="1578" y="1242"/>
                </a:lnTo>
                <a:lnTo>
                  <a:pt x="1576" y="1236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746"/>
                </a:lnTo>
                <a:lnTo>
                  <a:pt x="1576" y="746"/>
                </a:lnTo>
                <a:lnTo>
                  <a:pt x="1576" y="742"/>
                </a:lnTo>
                <a:lnTo>
                  <a:pt x="1576" y="740"/>
                </a:lnTo>
                <a:lnTo>
                  <a:pt x="1576" y="740"/>
                </a:lnTo>
                <a:lnTo>
                  <a:pt x="1578" y="730"/>
                </a:lnTo>
                <a:lnTo>
                  <a:pt x="1586" y="722"/>
                </a:lnTo>
                <a:lnTo>
                  <a:pt x="1596" y="718"/>
                </a:lnTo>
                <a:lnTo>
                  <a:pt x="1606" y="716"/>
                </a:lnTo>
                <a:lnTo>
                  <a:pt x="1606" y="716"/>
                </a:lnTo>
                <a:lnTo>
                  <a:pt x="1618" y="718"/>
                </a:lnTo>
                <a:lnTo>
                  <a:pt x="1628" y="722"/>
                </a:lnTo>
                <a:lnTo>
                  <a:pt x="1634" y="730"/>
                </a:lnTo>
                <a:lnTo>
                  <a:pt x="1636" y="740"/>
                </a:lnTo>
                <a:lnTo>
                  <a:pt x="1638" y="742"/>
                </a:lnTo>
                <a:lnTo>
                  <a:pt x="1638" y="746"/>
                </a:lnTo>
                <a:lnTo>
                  <a:pt x="1638" y="856"/>
                </a:lnTo>
                <a:lnTo>
                  <a:pt x="1768" y="856"/>
                </a:lnTo>
                <a:lnTo>
                  <a:pt x="1768" y="756"/>
                </a:lnTo>
                <a:lnTo>
                  <a:pt x="1768" y="756"/>
                </a:lnTo>
                <a:lnTo>
                  <a:pt x="1766" y="734"/>
                </a:lnTo>
                <a:lnTo>
                  <a:pt x="1764" y="714"/>
                </a:lnTo>
                <a:lnTo>
                  <a:pt x="1760" y="692"/>
                </a:lnTo>
                <a:lnTo>
                  <a:pt x="1752" y="672"/>
                </a:lnTo>
                <a:lnTo>
                  <a:pt x="1746" y="662"/>
                </a:lnTo>
                <a:lnTo>
                  <a:pt x="1740" y="654"/>
                </a:lnTo>
                <a:lnTo>
                  <a:pt x="1732" y="646"/>
                </a:lnTo>
                <a:lnTo>
                  <a:pt x="1722" y="638"/>
                </a:lnTo>
                <a:lnTo>
                  <a:pt x="1710" y="634"/>
                </a:lnTo>
                <a:lnTo>
                  <a:pt x="1696" y="630"/>
                </a:lnTo>
                <a:lnTo>
                  <a:pt x="1682" y="626"/>
                </a:lnTo>
                <a:lnTo>
                  <a:pt x="1664" y="626"/>
                </a:lnTo>
                <a:lnTo>
                  <a:pt x="1548" y="626"/>
                </a:lnTo>
                <a:lnTo>
                  <a:pt x="1548" y="626"/>
                </a:lnTo>
                <a:lnTo>
                  <a:pt x="1532" y="626"/>
                </a:lnTo>
                <a:lnTo>
                  <a:pt x="1516" y="630"/>
                </a:lnTo>
                <a:lnTo>
                  <a:pt x="1502" y="634"/>
                </a:lnTo>
                <a:lnTo>
                  <a:pt x="1492" y="638"/>
                </a:lnTo>
                <a:lnTo>
                  <a:pt x="1482" y="646"/>
                </a:lnTo>
                <a:lnTo>
                  <a:pt x="1474" y="654"/>
                </a:lnTo>
                <a:lnTo>
                  <a:pt x="1466" y="662"/>
                </a:lnTo>
                <a:lnTo>
                  <a:pt x="1460" y="672"/>
                </a:lnTo>
                <a:lnTo>
                  <a:pt x="1452" y="692"/>
                </a:lnTo>
                <a:lnTo>
                  <a:pt x="1448" y="714"/>
                </a:lnTo>
                <a:lnTo>
                  <a:pt x="1446" y="734"/>
                </a:lnTo>
                <a:lnTo>
                  <a:pt x="1446" y="756"/>
                </a:lnTo>
                <a:lnTo>
                  <a:pt x="1446" y="1220"/>
                </a:lnTo>
                <a:lnTo>
                  <a:pt x="1446" y="1220"/>
                </a:lnTo>
                <a:lnTo>
                  <a:pt x="1446" y="1240"/>
                </a:lnTo>
                <a:lnTo>
                  <a:pt x="1448" y="1260"/>
                </a:lnTo>
                <a:lnTo>
                  <a:pt x="1452" y="1282"/>
                </a:lnTo>
                <a:lnTo>
                  <a:pt x="1460" y="1302"/>
                </a:lnTo>
                <a:lnTo>
                  <a:pt x="1466" y="1312"/>
                </a:lnTo>
                <a:lnTo>
                  <a:pt x="1474" y="1320"/>
                </a:lnTo>
                <a:lnTo>
                  <a:pt x="1482" y="1328"/>
                </a:lnTo>
                <a:lnTo>
                  <a:pt x="1492" y="1336"/>
                </a:lnTo>
                <a:lnTo>
                  <a:pt x="1502" y="1340"/>
                </a:lnTo>
                <a:lnTo>
                  <a:pt x="1516" y="1344"/>
                </a:lnTo>
                <a:lnTo>
                  <a:pt x="1532" y="1348"/>
                </a:lnTo>
                <a:lnTo>
                  <a:pt x="1548" y="1348"/>
                </a:lnTo>
                <a:lnTo>
                  <a:pt x="1548" y="1348"/>
                </a:lnTo>
                <a:close/>
                <a:moveTo>
                  <a:pt x="1446" y="1590"/>
                </a:moveTo>
                <a:lnTo>
                  <a:pt x="1446" y="2072"/>
                </a:lnTo>
                <a:lnTo>
                  <a:pt x="4450" y="2072"/>
                </a:lnTo>
                <a:lnTo>
                  <a:pt x="4450" y="1590"/>
                </a:lnTo>
                <a:lnTo>
                  <a:pt x="1446" y="1590"/>
                </a:lnTo>
                <a:close/>
                <a:moveTo>
                  <a:pt x="1770" y="1982"/>
                </a:moveTo>
                <a:lnTo>
                  <a:pt x="1698" y="1982"/>
                </a:lnTo>
                <a:lnTo>
                  <a:pt x="1632" y="1790"/>
                </a:lnTo>
                <a:lnTo>
                  <a:pt x="1632" y="1790"/>
                </a:lnTo>
                <a:lnTo>
                  <a:pt x="1632" y="1790"/>
                </a:lnTo>
                <a:lnTo>
                  <a:pt x="1640" y="1848"/>
                </a:lnTo>
                <a:lnTo>
                  <a:pt x="1642" y="1880"/>
                </a:lnTo>
                <a:lnTo>
                  <a:pt x="1644" y="1908"/>
                </a:lnTo>
                <a:lnTo>
                  <a:pt x="1644" y="1982"/>
                </a:lnTo>
                <a:lnTo>
                  <a:pt x="1572" y="1982"/>
                </a:lnTo>
                <a:lnTo>
                  <a:pt x="1572" y="1668"/>
                </a:lnTo>
                <a:lnTo>
                  <a:pt x="1644" y="1668"/>
                </a:lnTo>
                <a:lnTo>
                  <a:pt x="1710" y="1864"/>
                </a:lnTo>
                <a:lnTo>
                  <a:pt x="1710" y="1864"/>
                </a:lnTo>
                <a:lnTo>
                  <a:pt x="1710" y="1864"/>
                </a:lnTo>
                <a:lnTo>
                  <a:pt x="1708" y="1836"/>
                </a:lnTo>
                <a:lnTo>
                  <a:pt x="1704" y="1806"/>
                </a:lnTo>
                <a:lnTo>
                  <a:pt x="1700" y="1774"/>
                </a:lnTo>
                <a:lnTo>
                  <a:pt x="1698" y="1746"/>
                </a:lnTo>
                <a:lnTo>
                  <a:pt x="1698" y="1668"/>
                </a:lnTo>
                <a:lnTo>
                  <a:pt x="1770" y="1668"/>
                </a:lnTo>
                <a:lnTo>
                  <a:pt x="1770" y="1982"/>
                </a:lnTo>
                <a:close/>
                <a:moveTo>
                  <a:pt x="2628" y="1726"/>
                </a:moveTo>
                <a:lnTo>
                  <a:pt x="2528" y="1726"/>
                </a:lnTo>
                <a:lnTo>
                  <a:pt x="2528" y="1788"/>
                </a:lnTo>
                <a:lnTo>
                  <a:pt x="2618" y="1788"/>
                </a:lnTo>
                <a:lnTo>
                  <a:pt x="2618" y="1848"/>
                </a:lnTo>
                <a:lnTo>
                  <a:pt x="2528" y="1848"/>
                </a:lnTo>
                <a:lnTo>
                  <a:pt x="2528" y="1922"/>
                </a:lnTo>
                <a:lnTo>
                  <a:pt x="2628" y="1922"/>
                </a:lnTo>
                <a:lnTo>
                  <a:pt x="2628" y="1982"/>
                </a:lnTo>
                <a:lnTo>
                  <a:pt x="2452" y="1982"/>
                </a:lnTo>
                <a:lnTo>
                  <a:pt x="2452" y="1668"/>
                </a:lnTo>
                <a:lnTo>
                  <a:pt x="2628" y="1668"/>
                </a:lnTo>
                <a:lnTo>
                  <a:pt x="2628" y="1726"/>
                </a:lnTo>
                <a:close/>
                <a:moveTo>
                  <a:pt x="3476" y="1726"/>
                </a:moveTo>
                <a:lnTo>
                  <a:pt x="3374" y="1726"/>
                </a:lnTo>
                <a:lnTo>
                  <a:pt x="3374" y="1788"/>
                </a:lnTo>
                <a:lnTo>
                  <a:pt x="3464" y="1788"/>
                </a:lnTo>
                <a:lnTo>
                  <a:pt x="3464" y="1848"/>
                </a:lnTo>
                <a:lnTo>
                  <a:pt x="3374" y="1848"/>
                </a:lnTo>
                <a:lnTo>
                  <a:pt x="3374" y="1982"/>
                </a:lnTo>
                <a:lnTo>
                  <a:pt x="3298" y="1982"/>
                </a:lnTo>
                <a:lnTo>
                  <a:pt x="3298" y="1668"/>
                </a:lnTo>
                <a:lnTo>
                  <a:pt x="3476" y="1668"/>
                </a:lnTo>
                <a:lnTo>
                  <a:pt x="3476" y="1726"/>
                </a:lnTo>
                <a:close/>
                <a:moveTo>
                  <a:pt x="4324" y="1726"/>
                </a:moveTo>
                <a:lnTo>
                  <a:pt x="4268" y="1726"/>
                </a:lnTo>
                <a:lnTo>
                  <a:pt x="4268" y="1982"/>
                </a:lnTo>
                <a:lnTo>
                  <a:pt x="4198" y="1982"/>
                </a:lnTo>
                <a:lnTo>
                  <a:pt x="4198" y="1726"/>
                </a:lnTo>
                <a:lnTo>
                  <a:pt x="4138" y="1726"/>
                </a:lnTo>
                <a:lnTo>
                  <a:pt x="4138" y="1668"/>
                </a:lnTo>
                <a:lnTo>
                  <a:pt x="4324" y="1668"/>
                </a:lnTo>
                <a:lnTo>
                  <a:pt x="4324" y="1726"/>
                </a:lnTo>
                <a:close/>
                <a:moveTo>
                  <a:pt x="878" y="1100"/>
                </a:moveTo>
                <a:lnTo>
                  <a:pt x="878" y="1100"/>
                </a:lnTo>
                <a:lnTo>
                  <a:pt x="906" y="1160"/>
                </a:lnTo>
                <a:lnTo>
                  <a:pt x="936" y="1218"/>
                </a:lnTo>
                <a:lnTo>
                  <a:pt x="966" y="1268"/>
                </a:lnTo>
                <a:lnTo>
                  <a:pt x="994" y="1308"/>
                </a:lnTo>
                <a:lnTo>
                  <a:pt x="994" y="1308"/>
                </a:lnTo>
                <a:lnTo>
                  <a:pt x="1014" y="1278"/>
                </a:lnTo>
                <a:lnTo>
                  <a:pt x="1040" y="1240"/>
                </a:lnTo>
                <a:lnTo>
                  <a:pt x="1066" y="1190"/>
                </a:lnTo>
                <a:lnTo>
                  <a:pt x="1094" y="1130"/>
                </a:lnTo>
                <a:lnTo>
                  <a:pt x="1122" y="1064"/>
                </a:lnTo>
                <a:lnTo>
                  <a:pt x="1136" y="1026"/>
                </a:lnTo>
                <a:lnTo>
                  <a:pt x="1148" y="988"/>
                </a:lnTo>
                <a:lnTo>
                  <a:pt x="1160" y="948"/>
                </a:lnTo>
                <a:lnTo>
                  <a:pt x="1170" y="906"/>
                </a:lnTo>
                <a:lnTo>
                  <a:pt x="1178" y="862"/>
                </a:lnTo>
                <a:lnTo>
                  <a:pt x="1186" y="818"/>
                </a:lnTo>
                <a:lnTo>
                  <a:pt x="1186" y="818"/>
                </a:lnTo>
                <a:lnTo>
                  <a:pt x="1192" y="768"/>
                </a:lnTo>
                <a:lnTo>
                  <a:pt x="1196" y="718"/>
                </a:lnTo>
                <a:lnTo>
                  <a:pt x="1198" y="668"/>
                </a:lnTo>
                <a:lnTo>
                  <a:pt x="1198" y="618"/>
                </a:lnTo>
                <a:lnTo>
                  <a:pt x="1194" y="562"/>
                </a:lnTo>
                <a:lnTo>
                  <a:pt x="1186" y="504"/>
                </a:lnTo>
                <a:lnTo>
                  <a:pt x="1176" y="442"/>
                </a:lnTo>
                <a:lnTo>
                  <a:pt x="1162" y="374"/>
                </a:lnTo>
                <a:lnTo>
                  <a:pt x="1162" y="374"/>
                </a:lnTo>
                <a:lnTo>
                  <a:pt x="1152" y="338"/>
                </a:lnTo>
                <a:lnTo>
                  <a:pt x="1142" y="304"/>
                </a:lnTo>
                <a:lnTo>
                  <a:pt x="1132" y="270"/>
                </a:lnTo>
                <a:lnTo>
                  <a:pt x="1120" y="238"/>
                </a:lnTo>
                <a:lnTo>
                  <a:pt x="1094" y="178"/>
                </a:lnTo>
                <a:lnTo>
                  <a:pt x="1066" y="124"/>
                </a:lnTo>
                <a:lnTo>
                  <a:pt x="1042" y="78"/>
                </a:lnTo>
                <a:lnTo>
                  <a:pt x="1020" y="42"/>
                </a:lnTo>
                <a:lnTo>
                  <a:pt x="992" y="0"/>
                </a:lnTo>
                <a:lnTo>
                  <a:pt x="992" y="0"/>
                </a:lnTo>
                <a:lnTo>
                  <a:pt x="964" y="44"/>
                </a:lnTo>
                <a:lnTo>
                  <a:pt x="944" y="78"/>
                </a:lnTo>
                <a:lnTo>
                  <a:pt x="922" y="118"/>
                </a:lnTo>
                <a:lnTo>
                  <a:pt x="900" y="164"/>
                </a:lnTo>
                <a:lnTo>
                  <a:pt x="876" y="216"/>
                </a:lnTo>
                <a:lnTo>
                  <a:pt x="856" y="270"/>
                </a:lnTo>
                <a:lnTo>
                  <a:pt x="836" y="326"/>
                </a:lnTo>
                <a:lnTo>
                  <a:pt x="836" y="326"/>
                </a:lnTo>
                <a:lnTo>
                  <a:pt x="820" y="390"/>
                </a:lnTo>
                <a:lnTo>
                  <a:pt x="808" y="450"/>
                </a:lnTo>
                <a:lnTo>
                  <a:pt x="798" y="510"/>
                </a:lnTo>
                <a:lnTo>
                  <a:pt x="792" y="570"/>
                </a:lnTo>
                <a:lnTo>
                  <a:pt x="790" y="628"/>
                </a:lnTo>
                <a:lnTo>
                  <a:pt x="790" y="684"/>
                </a:lnTo>
                <a:lnTo>
                  <a:pt x="792" y="742"/>
                </a:lnTo>
                <a:lnTo>
                  <a:pt x="798" y="798"/>
                </a:lnTo>
                <a:lnTo>
                  <a:pt x="798" y="798"/>
                </a:lnTo>
                <a:lnTo>
                  <a:pt x="806" y="852"/>
                </a:lnTo>
                <a:lnTo>
                  <a:pt x="818" y="908"/>
                </a:lnTo>
                <a:lnTo>
                  <a:pt x="830" y="958"/>
                </a:lnTo>
                <a:lnTo>
                  <a:pt x="844" y="1004"/>
                </a:lnTo>
                <a:lnTo>
                  <a:pt x="868" y="1074"/>
                </a:lnTo>
                <a:lnTo>
                  <a:pt x="878" y="1100"/>
                </a:lnTo>
                <a:lnTo>
                  <a:pt x="878" y="1100"/>
                </a:lnTo>
                <a:close/>
                <a:moveTo>
                  <a:pt x="992" y="1260"/>
                </a:moveTo>
                <a:lnTo>
                  <a:pt x="992" y="1260"/>
                </a:lnTo>
                <a:lnTo>
                  <a:pt x="976" y="1222"/>
                </a:lnTo>
                <a:lnTo>
                  <a:pt x="966" y="1198"/>
                </a:lnTo>
                <a:lnTo>
                  <a:pt x="956" y="1172"/>
                </a:lnTo>
                <a:lnTo>
                  <a:pt x="948" y="1140"/>
                </a:lnTo>
                <a:lnTo>
                  <a:pt x="942" y="1104"/>
                </a:lnTo>
                <a:lnTo>
                  <a:pt x="938" y="1066"/>
                </a:lnTo>
                <a:lnTo>
                  <a:pt x="934" y="1022"/>
                </a:lnTo>
                <a:lnTo>
                  <a:pt x="934" y="1022"/>
                </a:lnTo>
                <a:lnTo>
                  <a:pt x="936" y="980"/>
                </a:lnTo>
                <a:lnTo>
                  <a:pt x="942" y="940"/>
                </a:lnTo>
                <a:lnTo>
                  <a:pt x="950" y="904"/>
                </a:lnTo>
                <a:lnTo>
                  <a:pt x="958" y="870"/>
                </a:lnTo>
                <a:lnTo>
                  <a:pt x="968" y="840"/>
                </a:lnTo>
                <a:lnTo>
                  <a:pt x="978" y="816"/>
                </a:lnTo>
                <a:lnTo>
                  <a:pt x="988" y="798"/>
                </a:lnTo>
                <a:lnTo>
                  <a:pt x="994" y="788"/>
                </a:lnTo>
                <a:lnTo>
                  <a:pt x="994" y="788"/>
                </a:lnTo>
                <a:lnTo>
                  <a:pt x="1006" y="814"/>
                </a:lnTo>
                <a:lnTo>
                  <a:pt x="1016" y="836"/>
                </a:lnTo>
                <a:lnTo>
                  <a:pt x="1024" y="864"/>
                </a:lnTo>
                <a:lnTo>
                  <a:pt x="1034" y="894"/>
                </a:lnTo>
                <a:lnTo>
                  <a:pt x="1042" y="930"/>
                </a:lnTo>
                <a:lnTo>
                  <a:pt x="1048" y="970"/>
                </a:lnTo>
                <a:lnTo>
                  <a:pt x="1050" y="1012"/>
                </a:lnTo>
                <a:lnTo>
                  <a:pt x="1050" y="1012"/>
                </a:lnTo>
                <a:lnTo>
                  <a:pt x="1050" y="1054"/>
                </a:lnTo>
                <a:lnTo>
                  <a:pt x="1046" y="1094"/>
                </a:lnTo>
                <a:lnTo>
                  <a:pt x="1040" y="1130"/>
                </a:lnTo>
                <a:lnTo>
                  <a:pt x="1032" y="1164"/>
                </a:lnTo>
                <a:lnTo>
                  <a:pt x="1022" y="1194"/>
                </a:lnTo>
                <a:lnTo>
                  <a:pt x="1012" y="1220"/>
                </a:lnTo>
                <a:lnTo>
                  <a:pt x="1002" y="1242"/>
                </a:lnTo>
                <a:lnTo>
                  <a:pt x="992" y="1260"/>
                </a:lnTo>
                <a:lnTo>
                  <a:pt x="992" y="1260"/>
                </a:lnTo>
                <a:close/>
                <a:moveTo>
                  <a:pt x="838" y="624"/>
                </a:moveTo>
                <a:lnTo>
                  <a:pt x="838" y="624"/>
                </a:lnTo>
                <a:lnTo>
                  <a:pt x="840" y="586"/>
                </a:lnTo>
                <a:lnTo>
                  <a:pt x="844" y="550"/>
                </a:lnTo>
                <a:lnTo>
                  <a:pt x="854" y="480"/>
                </a:lnTo>
                <a:lnTo>
                  <a:pt x="868" y="420"/>
                </a:lnTo>
                <a:lnTo>
                  <a:pt x="878" y="376"/>
                </a:lnTo>
                <a:lnTo>
                  <a:pt x="878" y="376"/>
                </a:lnTo>
                <a:lnTo>
                  <a:pt x="896" y="320"/>
                </a:lnTo>
                <a:lnTo>
                  <a:pt x="916" y="268"/>
                </a:lnTo>
                <a:lnTo>
                  <a:pt x="932" y="224"/>
                </a:lnTo>
                <a:lnTo>
                  <a:pt x="950" y="186"/>
                </a:lnTo>
                <a:lnTo>
                  <a:pt x="976" y="130"/>
                </a:lnTo>
                <a:lnTo>
                  <a:pt x="992" y="102"/>
                </a:lnTo>
                <a:lnTo>
                  <a:pt x="992" y="102"/>
                </a:lnTo>
                <a:lnTo>
                  <a:pt x="1010" y="132"/>
                </a:lnTo>
                <a:lnTo>
                  <a:pt x="1040" y="194"/>
                </a:lnTo>
                <a:lnTo>
                  <a:pt x="1058" y="234"/>
                </a:lnTo>
                <a:lnTo>
                  <a:pt x="1076" y="276"/>
                </a:lnTo>
                <a:lnTo>
                  <a:pt x="1092" y="324"/>
                </a:lnTo>
                <a:lnTo>
                  <a:pt x="1108" y="372"/>
                </a:lnTo>
                <a:lnTo>
                  <a:pt x="1108" y="372"/>
                </a:lnTo>
                <a:lnTo>
                  <a:pt x="1120" y="420"/>
                </a:lnTo>
                <a:lnTo>
                  <a:pt x="1130" y="468"/>
                </a:lnTo>
                <a:lnTo>
                  <a:pt x="1138" y="514"/>
                </a:lnTo>
                <a:lnTo>
                  <a:pt x="1142" y="556"/>
                </a:lnTo>
                <a:lnTo>
                  <a:pt x="1146" y="598"/>
                </a:lnTo>
                <a:lnTo>
                  <a:pt x="1148" y="636"/>
                </a:lnTo>
                <a:lnTo>
                  <a:pt x="1150" y="700"/>
                </a:lnTo>
                <a:lnTo>
                  <a:pt x="1150" y="700"/>
                </a:lnTo>
                <a:lnTo>
                  <a:pt x="1146" y="754"/>
                </a:lnTo>
                <a:lnTo>
                  <a:pt x="1142" y="808"/>
                </a:lnTo>
                <a:lnTo>
                  <a:pt x="1136" y="856"/>
                </a:lnTo>
                <a:lnTo>
                  <a:pt x="1128" y="896"/>
                </a:lnTo>
                <a:lnTo>
                  <a:pt x="1128" y="896"/>
                </a:lnTo>
                <a:lnTo>
                  <a:pt x="1128" y="864"/>
                </a:lnTo>
                <a:lnTo>
                  <a:pt x="1128" y="832"/>
                </a:lnTo>
                <a:lnTo>
                  <a:pt x="1124" y="760"/>
                </a:lnTo>
                <a:lnTo>
                  <a:pt x="1116" y="686"/>
                </a:lnTo>
                <a:lnTo>
                  <a:pt x="1104" y="616"/>
                </a:lnTo>
                <a:lnTo>
                  <a:pt x="1104" y="616"/>
                </a:lnTo>
                <a:lnTo>
                  <a:pt x="1096" y="580"/>
                </a:lnTo>
                <a:lnTo>
                  <a:pt x="1084" y="542"/>
                </a:lnTo>
                <a:lnTo>
                  <a:pt x="1072" y="500"/>
                </a:lnTo>
                <a:lnTo>
                  <a:pt x="1056" y="458"/>
                </a:lnTo>
                <a:lnTo>
                  <a:pt x="1040" y="416"/>
                </a:lnTo>
                <a:lnTo>
                  <a:pt x="1024" y="378"/>
                </a:lnTo>
                <a:lnTo>
                  <a:pt x="1008" y="344"/>
                </a:lnTo>
                <a:lnTo>
                  <a:pt x="992" y="314"/>
                </a:lnTo>
                <a:lnTo>
                  <a:pt x="992" y="314"/>
                </a:lnTo>
                <a:lnTo>
                  <a:pt x="978" y="342"/>
                </a:lnTo>
                <a:lnTo>
                  <a:pt x="962" y="374"/>
                </a:lnTo>
                <a:lnTo>
                  <a:pt x="948" y="408"/>
                </a:lnTo>
                <a:lnTo>
                  <a:pt x="932" y="448"/>
                </a:lnTo>
                <a:lnTo>
                  <a:pt x="918" y="488"/>
                </a:lnTo>
                <a:lnTo>
                  <a:pt x="904" y="532"/>
                </a:lnTo>
                <a:lnTo>
                  <a:pt x="892" y="574"/>
                </a:lnTo>
                <a:lnTo>
                  <a:pt x="882" y="616"/>
                </a:lnTo>
                <a:lnTo>
                  <a:pt x="882" y="616"/>
                </a:lnTo>
                <a:lnTo>
                  <a:pt x="874" y="658"/>
                </a:lnTo>
                <a:lnTo>
                  <a:pt x="868" y="700"/>
                </a:lnTo>
                <a:lnTo>
                  <a:pt x="864" y="742"/>
                </a:lnTo>
                <a:lnTo>
                  <a:pt x="860" y="784"/>
                </a:lnTo>
                <a:lnTo>
                  <a:pt x="858" y="854"/>
                </a:lnTo>
                <a:lnTo>
                  <a:pt x="856" y="898"/>
                </a:lnTo>
                <a:lnTo>
                  <a:pt x="856" y="898"/>
                </a:lnTo>
                <a:lnTo>
                  <a:pt x="850" y="858"/>
                </a:lnTo>
                <a:lnTo>
                  <a:pt x="844" y="794"/>
                </a:lnTo>
                <a:lnTo>
                  <a:pt x="838" y="714"/>
                </a:lnTo>
                <a:lnTo>
                  <a:pt x="838" y="670"/>
                </a:lnTo>
                <a:lnTo>
                  <a:pt x="838" y="624"/>
                </a:lnTo>
                <a:lnTo>
                  <a:pt x="838" y="624"/>
                </a:lnTo>
                <a:close/>
                <a:moveTo>
                  <a:pt x="724" y="1576"/>
                </a:moveTo>
                <a:lnTo>
                  <a:pt x="724" y="1576"/>
                </a:lnTo>
                <a:lnTo>
                  <a:pt x="724" y="1574"/>
                </a:lnTo>
                <a:lnTo>
                  <a:pt x="724" y="1574"/>
                </a:lnTo>
                <a:lnTo>
                  <a:pt x="740" y="1560"/>
                </a:lnTo>
                <a:lnTo>
                  <a:pt x="756" y="1548"/>
                </a:lnTo>
                <a:lnTo>
                  <a:pt x="774" y="1538"/>
                </a:lnTo>
                <a:lnTo>
                  <a:pt x="792" y="1530"/>
                </a:lnTo>
                <a:lnTo>
                  <a:pt x="810" y="1524"/>
                </a:lnTo>
                <a:lnTo>
                  <a:pt x="830" y="1520"/>
                </a:lnTo>
                <a:lnTo>
                  <a:pt x="850" y="1516"/>
                </a:lnTo>
                <a:lnTo>
                  <a:pt x="868" y="1516"/>
                </a:lnTo>
                <a:lnTo>
                  <a:pt x="888" y="1516"/>
                </a:lnTo>
                <a:lnTo>
                  <a:pt x="908" y="1520"/>
                </a:lnTo>
                <a:lnTo>
                  <a:pt x="926" y="1524"/>
                </a:lnTo>
                <a:lnTo>
                  <a:pt x="946" y="1530"/>
                </a:lnTo>
                <a:lnTo>
                  <a:pt x="964" y="1538"/>
                </a:lnTo>
                <a:lnTo>
                  <a:pt x="980" y="1548"/>
                </a:lnTo>
                <a:lnTo>
                  <a:pt x="998" y="1560"/>
                </a:lnTo>
                <a:lnTo>
                  <a:pt x="1012" y="1574"/>
                </a:lnTo>
                <a:lnTo>
                  <a:pt x="1012" y="1574"/>
                </a:lnTo>
                <a:lnTo>
                  <a:pt x="1026" y="1590"/>
                </a:lnTo>
                <a:lnTo>
                  <a:pt x="1038" y="1606"/>
                </a:lnTo>
                <a:lnTo>
                  <a:pt x="1048" y="1624"/>
                </a:lnTo>
                <a:lnTo>
                  <a:pt x="1058" y="1642"/>
                </a:lnTo>
                <a:lnTo>
                  <a:pt x="1064" y="1660"/>
                </a:lnTo>
                <a:lnTo>
                  <a:pt x="1068" y="1680"/>
                </a:lnTo>
                <a:lnTo>
                  <a:pt x="1072" y="1698"/>
                </a:lnTo>
                <a:lnTo>
                  <a:pt x="1072" y="1718"/>
                </a:lnTo>
                <a:lnTo>
                  <a:pt x="1072" y="1738"/>
                </a:lnTo>
                <a:lnTo>
                  <a:pt x="1068" y="1756"/>
                </a:lnTo>
                <a:lnTo>
                  <a:pt x="1064" y="1776"/>
                </a:lnTo>
                <a:lnTo>
                  <a:pt x="1058" y="1794"/>
                </a:lnTo>
                <a:lnTo>
                  <a:pt x="1048" y="1812"/>
                </a:lnTo>
                <a:lnTo>
                  <a:pt x="1038" y="1830"/>
                </a:lnTo>
                <a:lnTo>
                  <a:pt x="1026" y="1846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0" y="1864"/>
                </a:lnTo>
                <a:lnTo>
                  <a:pt x="1010" y="1864"/>
                </a:lnTo>
                <a:lnTo>
                  <a:pt x="980" y="1892"/>
                </a:lnTo>
                <a:lnTo>
                  <a:pt x="946" y="1914"/>
                </a:lnTo>
                <a:lnTo>
                  <a:pt x="912" y="1936"/>
                </a:lnTo>
                <a:lnTo>
                  <a:pt x="876" y="1952"/>
                </a:lnTo>
                <a:lnTo>
                  <a:pt x="840" y="1964"/>
                </a:lnTo>
                <a:lnTo>
                  <a:pt x="802" y="1974"/>
                </a:lnTo>
                <a:lnTo>
                  <a:pt x="762" y="1980"/>
                </a:lnTo>
                <a:lnTo>
                  <a:pt x="724" y="1982"/>
                </a:lnTo>
                <a:lnTo>
                  <a:pt x="724" y="1982"/>
                </a:lnTo>
                <a:lnTo>
                  <a:pt x="684" y="1980"/>
                </a:lnTo>
                <a:lnTo>
                  <a:pt x="646" y="1974"/>
                </a:lnTo>
                <a:lnTo>
                  <a:pt x="608" y="1964"/>
                </a:lnTo>
                <a:lnTo>
                  <a:pt x="570" y="1952"/>
                </a:lnTo>
                <a:lnTo>
                  <a:pt x="534" y="1934"/>
                </a:lnTo>
                <a:lnTo>
                  <a:pt x="500" y="1914"/>
                </a:lnTo>
                <a:lnTo>
                  <a:pt x="468" y="1890"/>
                </a:lnTo>
                <a:lnTo>
                  <a:pt x="436" y="1862"/>
                </a:lnTo>
                <a:lnTo>
                  <a:pt x="436" y="1862"/>
                </a:lnTo>
                <a:lnTo>
                  <a:pt x="412" y="1836"/>
                </a:lnTo>
                <a:lnTo>
                  <a:pt x="390" y="1806"/>
                </a:lnTo>
                <a:lnTo>
                  <a:pt x="370" y="1776"/>
                </a:lnTo>
                <a:lnTo>
                  <a:pt x="354" y="1746"/>
                </a:lnTo>
                <a:lnTo>
                  <a:pt x="342" y="1714"/>
                </a:lnTo>
                <a:lnTo>
                  <a:pt x="332" y="1680"/>
                </a:lnTo>
                <a:lnTo>
                  <a:pt x="324" y="1648"/>
                </a:lnTo>
                <a:lnTo>
                  <a:pt x="320" y="1614"/>
                </a:lnTo>
                <a:lnTo>
                  <a:pt x="318" y="1578"/>
                </a:lnTo>
                <a:lnTo>
                  <a:pt x="318" y="1544"/>
                </a:lnTo>
                <a:lnTo>
                  <a:pt x="322" y="1510"/>
                </a:lnTo>
                <a:lnTo>
                  <a:pt x="330" y="1478"/>
                </a:lnTo>
                <a:lnTo>
                  <a:pt x="340" y="1444"/>
                </a:lnTo>
                <a:lnTo>
                  <a:pt x="352" y="1412"/>
                </a:lnTo>
                <a:lnTo>
                  <a:pt x="368" y="1380"/>
                </a:lnTo>
                <a:lnTo>
                  <a:pt x="386" y="1350"/>
                </a:lnTo>
                <a:lnTo>
                  <a:pt x="386" y="1350"/>
                </a:lnTo>
                <a:lnTo>
                  <a:pt x="410" y="1320"/>
                </a:lnTo>
                <a:lnTo>
                  <a:pt x="436" y="1290"/>
                </a:lnTo>
                <a:lnTo>
                  <a:pt x="436" y="1290"/>
                </a:lnTo>
                <a:lnTo>
                  <a:pt x="468" y="1262"/>
                </a:lnTo>
                <a:lnTo>
                  <a:pt x="500" y="1238"/>
                </a:lnTo>
                <a:lnTo>
                  <a:pt x="534" y="1218"/>
                </a:lnTo>
                <a:lnTo>
                  <a:pt x="570" y="1202"/>
                </a:lnTo>
                <a:lnTo>
                  <a:pt x="608" y="1188"/>
                </a:lnTo>
                <a:lnTo>
                  <a:pt x="646" y="1178"/>
                </a:lnTo>
                <a:lnTo>
                  <a:pt x="684" y="1174"/>
                </a:lnTo>
                <a:lnTo>
                  <a:pt x="724" y="1172"/>
                </a:lnTo>
                <a:lnTo>
                  <a:pt x="724" y="630"/>
                </a:lnTo>
                <a:lnTo>
                  <a:pt x="724" y="630"/>
                </a:lnTo>
                <a:lnTo>
                  <a:pt x="686" y="630"/>
                </a:lnTo>
                <a:lnTo>
                  <a:pt x="650" y="634"/>
                </a:lnTo>
                <a:lnTo>
                  <a:pt x="614" y="638"/>
                </a:lnTo>
                <a:lnTo>
                  <a:pt x="578" y="644"/>
                </a:lnTo>
                <a:lnTo>
                  <a:pt x="542" y="652"/>
                </a:lnTo>
                <a:lnTo>
                  <a:pt x="508" y="662"/>
                </a:lnTo>
                <a:lnTo>
                  <a:pt x="474" y="674"/>
                </a:lnTo>
                <a:lnTo>
                  <a:pt x="442" y="686"/>
                </a:lnTo>
                <a:lnTo>
                  <a:pt x="410" y="700"/>
                </a:lnTo>
                <a:lnTo>
                  <a:pt x="378" y="716"/>
                </a:lnTo>
                <a:lnTo>
                  <a:pt x="348" y="734"/>
                </a:lnTo>
                <a:lnTo>
                  <a:pt x="320" y="752"/>
                </a:lnTo>
                <a:lnTo>
                  <a:pt x="290" y="772"/>
                </a:lnTo>
                <a:lnTo>
                  <a:pt x="264" y="794"/>
                </a:lnTo>
                <a:lnTo>
                  <a:pt x="238" y="816"/>
                </a:lnTo>
                <a:lnTo>
                  <a:pt x="212" y="840"/>
                </a:lnTo>
                <a:lnTo>
                  <a:pt x="188" y="866"/>
                </a:lnTo>
                <a:lnTo>
                  <a:pt x="166" y="892"/>
                </a:lnTo>
                <a:lnTo>
                  <a:pt x="144" y="920"/>
                </a:lnTo>
                <a:lnTo>
                  <a:pt x="124" y="948"/>
                </a:lnTo>
                <a:lnTo>
                  <a:pt x="104" y="976"/>
                </a:lnTo>
                <a:lnTo>
                  <a:pt x="88" y="1006"/>
                </a:lnTo>
                <a:lnTo>
                  <a:pt x="72" y="1038"/>
                </a:lnTo>
                <a:lnTo>
                  <a:pt x="56" y="1070"/>
                </a:lnTo>
                <a:lnTo>
                  <a:pt x="44" y="1102"/>
                </a:lnTo>
                <a:lnTo>
                  <a:pt x="32" y="1136"/>
                </a:lnTo>
                <a:lnTo>
                  <a:pt x="22" y="1170"/>
                </a:lnTo>
                <a:lnTo>
                  <a:pt x="14" y="1206"/>
                </a:lnTo>
                <a:lnTo>
                  <a:pt x="8" y="1240"/>
                </a:lnTo>
                <a:lnTo>
                  <a:pt x="4" y="1276"/>
                </a:lnTo>
                <a:lnTo>
                  <a:pt x="0" y="1314"/>
                </a:lnTo>
                <a:lnTo>
                  <a:pt x="0" y="1350"/>
                </a:lnTo>
                <a:lnTo>
                  <a:pt x="0" y="1350"/>
                </a:lnTo>
                <a:lnTo>
                  <a:pt x="0" y="1388"/>
                </a:lnTo>
                <a:lnTo>
                  <a:pt x="4" y="1424"/>
                </a:lnTo>
                <a:lnTo>
                  <a:pt x="8" y="1460"/>
                </a:lnTo>
                <a:lnTo>
                  <a:pt x="14" y="1496"/>
                </a:lnTo>
                <a:lnTo>
                  <a:pt x="22" y="1530"/>
                </a:lnTo>
                <a:lnTo>
                  <a:pt x="32" y="1564"/>
                </a:lnTo>
                <a:lnTo>
                  <a:pt x="44" y="1598"/>
                </a:lnTo>
                <a:lnTo>
                  <a:pt x="56" y="1630"/>
                </a:lnTo>
                <a:lnTo>
                  <a:pt x="72" y="1662"/>
                </a:lnTo>
                <a:lnTo>
                  <a:pt x="88" y="1694"/>
                </a:lnTo>
                <a:lnTo>
                  <a:pt x="104" y="1724"/>
                </a:lnTo>
                <a:lnTo>
                  <a:pt x="124" y="1754"/>
                </a:lnTo>
                <a:lnTo>
                  <a:pt x="144" y="1782"/>
                </a:lnTo>
                <a:lnTo>
                  <a:pt x="166" y="1808"/>
                </a:lnTo>
                <a:lnTo>
                  <a:pt x="188" y="1836"/>
                </a:lnTo>
                <a:lnTo>
                  <a:pt x="212" y="1860"/>
                </a:lnTo>
                <a:lnTo>
                  <a:pt x="238" y="1884"/>
                </a:lnTo>
                <a:lnTo>
                  <a:pt x="264" y="1906"/>
                </a:lnTo>
                <a:lnTo>
                  <a:pt x="290" y="1928"/>
                </a:lnTo>
                <a:lnTo>
                  <a:pt x="320" y="1948"/>
                </a:lnTo>
                <a:lnTo>
                  <a:pt x="348" y="1966"/>
                </a:lnTo>
                <a:lnTo>
                  <a:pt x="378" y="1984"/>
                </a:lnTo>
                <a:lnTo>
                  <a:pt x="410" y="2000"/>
                </a:lnTo>
                <a:lnTo>
                  <a:pt x="442" y="2014"/>
                </a:lnTo>
                <a:lnTo>
                  <a:pt x="474" y="2028"/>
                </a:lnTo>
                <a:lnTo>
                  <a:pt x="508" y="2038"/>
                </a:lnTo>
                <a:lnTo>
                  <a:pt x="542" y="2048"/>
                </a:lnTo>
                <a:lnTo>
                  <a:pt x="578" y="2056"/>
                </a:lnTo>
                <a:lnTo>
                  <a:pt x="614" y="2062"/>
                </a:lnTo>
                <a:lnTo>
                  <a:pt x="650" y="2068"/>
                </a:lnTo>
                <a:lnTo>
                  <a:pt x="686" y="2070"/>
                </a:lnTo>
                <a:lnTo>
                  <a:pt x="724" y="2072"/>
                </a:lnTo>
                <a:lnTo>
                  <a:pt x="724" y="2072"/>
                </a:lnTo>
                <a:lnTo>
                  <a:pt x="762" y="2070"/>
                </a:lnTo>
                <a:lnTo>
                  <a:pt x="800" y="2068"/>
                </a:lnTo>
                <a:lnTo>
                  <a:pt x="838" y="2062"/>
                </a:lnTo>
                <a:lnTo>
                  <a:pt x="876" y="2056"/>
                </a:lnTo>
                <a:lnTo>
                  <a:pt x="912" y="2046"/>
                </a:lnTo>
                <a:lnTo>
                  <a:pt x="948" y="2036"/>
                </a:lnTo>
                <a:lnTo>
                  <a:pt x="982" y="2024"/>
                </a:lnTo>
                <a:lnTo>
                  <a:pt x="1016" y="2010"/>
                </a:lnTo>
                <a:lnTo>
                  <a:pt x="1050" y="1994"/>
                </a:lnTo>
                <a:lnTo>
                  <a:pt x="1082" y="1976"/>
                </a:lnTo>
                <a:lnTo>
                  <a:pt x="1114" y="1958"/>
                </a:lnTo>
                <a:lnTo>
                  <a:pt x="1144" y="1938"/>
                </a:lnTo>
                <a:lnTo>
                  <a:pt x="1172" y="1916"/>
                </a:lnTo>
                <a:lnTo>
                  <a:pt x="1200" y="1894"/>
                </a:lnTo>
                <a:lnTo>
                  <a:pt x="1226" y="1868"/>
                </a:lnTo>
                <a:lnTo>
                  <a:pt x="1252" y="1844"/>
                </a:lnTo>
                <a:lnTo>
                  <a:pt x="1252" y="1348"/>
                </a:lnTo>
                <a:lnTo>
                  <a:pt x="724" y="1348"/>
                </a:lnTo>
                <a:lnTo>
                  <a:pt x="724" y="157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/>
          <a:lstStyle/>
          <a:p>
            <a:pPr defTabSz="914400">
              <a:defRPr/>
            </a:pPr>
            <a:endParaRPr lang="ru-RU">
              <a:solidFill>
                <a:srgbClr val="3C3C3C"/>
              </a:solidFill>
            </a:endParaRPr>
          </a:p>
        </p:txBody>
      </p:sp>
      <p:sp>
        <p:nvSpPr>
          <p:cNvPr id="6" name="TradeSecret" hidden="1"/>
          <p:cNvSpPr txBox="1">
            <a:spLocks noChangeArrowheads="1"/>
          </p:cNvSpPr>
          <p:nvPr/>
        </p:nvSpPr>
        <p:spPr bwMode="auto">
          <a:xfrm>
            <a:off x="6899275" y="176213"/>
            <a:ext cx="1576388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r>
              <a:rPr lang="ru-RU" altLang="ru-RU" sz="1200" b="1">
                <a:solidFill>
                  <a:srgbClr val="706F6F"/>
                </a:solidFill>
              </a:rPr>
              <a:t>Коммерческая тайна</a:t>
            </a:r>
          </a:p>
        </p:txBody>
      </p:sp>
      <p:sp>
        <p:nvSpPr>
          <p:cNvPr id="7" name="Confidential" hidden="1"/>
          <p:cNvSpPr txBox="1">
            <a:spLocks noChangeArrowheads="1"/>
          </p:cNvSpPr>
          <p:nvPr/>
        </p:nvSpPr>
        <p:spPr bwMode="auto">
          <a:xfrm>
            <a:off x="6967538" y="176213"/>
            <a:ext cx="14414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r>
              <a:rPr lang="ru-RU" altLang="ru-RU" sz="1200" b="1">
                <a:solidFill>
                  <a:srgbClr val="706F6F"/>
                </a:solidFill>
              </a:rPr>
              <a:t>Конфиденциально</a:t>
            </a:r>
            <a:endParaRPr lang="ru-RU" altLang="ru-RU" sz="1100" b="1">
              <a:solidFill>
                <a:srgbClr val="706F6F"/>
              </a:solidFill>
            </a:endParaRPr>
          </a:p>
        </p:txBody>
      </p:sp>
      <p:sp>
        <p:nvSpPr>
          <p:cNvPr id="8" name="CompanyName" hidden="1"/>
          <p:cNvSpPr txBox="1">
            <a:spLocks noChangeArrowheads="1"/>
          </p:cNvSpPr>
          <p:nvPr/>
        </p:nvSpPr>
        <p:spPr bwMode="auto">
          <a:xfrm>
            <a:off x="6489700" y="404813"/>
            <a:ext cx="239553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900">
                <a:solidFill>
                  <a:srgbClr val="706F6F"/>
                </a:solidFill>
              </a:rPr>
              <a:t>Публичное акционерное общество</a:t>
            </a:r>
            <a:br>
              <a:rPr lang="ru-RU" altLang="ru-RU" sz="900">
                <a:solidFill>
                  <a:srgbClr val="706F6F"/>
                </a:solidFill>
              </a:rPr>
            </a:br>
            <a:r>
              <a:rPr lang="ru-RU" altLang="ru-RU" sz="900">
                <a:solidFill>
                  <a:srgbClr val="706F6F"/>
                </a:solidFill>
              </a:rPr>
              <a:t>«Газпром нефть», ул. Галерная, д. 5, лит. А,</a:t>
            </a:r>
            <a:br>
              <a:rPr lang="ru-RU" altLang="ru-RU" sz="900">
                <a:solidFill>
                  <a:srgbClr val="706F6F"/>
                </a:solidFill>
              </a:rPr>
            </a:br>
            <a:r>
              <a:rPr lang="ru-RU" altLang="ru-RU" sz="900">
                <a:solidFill>
                  <a:srgbClr val="706F6F"/>
                </a:solidFill>
              </a:rPr>
              <a:t>г. Санкт-Петербург, 190000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185084"/>
            <a:ext cx="5616624" cy="1368152"/>
          </a:xfrm>
        </p:spPr>
        <p:txBody>
          <a:bodyPr anchor="t">
            <a:noAutofit/>
          </a:bodyPr>
          <a:lstStyle>
            <a:lvl1pPr>
              <a:defRPr sz="2400" b="0" cap="none" baseline="0">
                <a:solidFill>
                  <a:schemeClr val="bg2">
                    <a:lumMod val="75000"/>
                  </a:schemeClr>
                </a:solidFill>
                <a:latin typeface="EuropeCondensedC" panose="00000506000000000000" pitchFamily="50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5733256"/>
            <a:ext cx="3924612" cy="683374"/>
          </a:xfrm>
        </p:spPr>
        <p:txBody>
          <a:bodyPr anchor="b">
            <a:noAutofit/>
          </a:bodyPr>
          <a:lstStyle>
            <a:lvl1pPr marL="0" indent="0" algn="l">
              <a:spcBef>
                <a:spcPts val="600"/>
              </a:spcBef>
              <a:spcAft>
                <a:spcPts val="0"/>
              </a:spcAft>
              <a:buNone/>
              <a:defRPr sz="1200" b="0" baseline="0">
                <a:solidFill>
                  <a:schemeClr val="bg2">
                    <a:lumMod val="75000"/>
                  </a:schemeClr>
                </a:solidFill>
                <a:latin typeface="EuropeCondensedC" panose="00000506000000000000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16228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аздел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0"/>
          <p:cNvSpPr/>
          <p:nvPr/>
        </p:nvSpPr>
        <p:spPr>
          <a:xfrm>
            <a:off x="8721725" y="6503988"/>
            <a:ext cx="215900" cy="160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defTabSz="914400">
              <a:defRPr/>
            </a:pPr>
            <a:fld id="{55850815-A677-49E2-A5EA-DF7A7B7F7C49}" type="slidenum">
              <a:rPr lang="ru-RU" sz="1000" b="1">
                <a:solidFill>
                  <a:srgbClr val="3C3C3C"/>
                </a:solidFill>
              </a:rPr>
              <a:pPr defTabSz="914400">
                <a:defRPr/>
              </a:pPr>
              <a:t>‹#›</a:t>
            </a:fld>
            <a:endParaRPr lang="ru-RU" sz="1000" b="1" dirty="0">
              <a:solidFill>
                <a:srgbClr val="3C3C3C"/>
              </a:solidFill>
            </a:endParaRPr>
          </a:p>
        </p:txBody>
      </p:sp>
      <p:sp>
        <p:nvSpPr>
          <p:cNvPr id="5" name="LogoEng" hidden="1"/>
          <p:cNvSpPr>
            <a:spLocks noChangeArrowheads="1"/>
          </p:cNvSpPr>
          <p:nvPr/>
        </p:nvSpPr>
        <p:spPr bwMode="auto">
          <a:xfrm>
            <a:off x="5435600" y="6500813"/>
            <a:ext cx="31496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1000">
                <a:solidFill>
                  <a:srgbClr val="706F6F"/>
                </a:solidFill>
              </a:rPr>
              <a:t>Gazprom Neft</a:t>
            </a:r>
            <a:endParaRPr lang="ru-RU" altLang="ru-RU" sz="1000">
              <a:solidFill>
                <a:srgbClr val="706F6F"/>
              </a:solidFill>
            </a:endParaRPr>
          </a:p>
        </p:txBody>
      </p:sp>
      <p:sp>
        <p:nvSpPr>
          <p:cNvPr id="6" name="Footer"/>
          <p:cNvSpPr>
            <a:spLocks noChangeArrowheads="1"/>
          </p:cNvSpPr>
          <p:nvPr/>
        </p:nvSpPr>
        <p:spPr bwMode="auto">
          <a:xfrm>
            <a:off x="296863" y="6499225"/>
            <a:ext cx="5040312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altLang="ru-RU" sz="1000">
              <a:solidFill>
                <a:srgbClr val="706F6F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3382963"/>
            <a:ext cx="9288463" cy="46037"/>
          </a:xfrm>
          <a:prstGeom prst="rect">
            <a:avLst/>
          </a:prstGeom>
          <a:solidFill>
            <a:srgbClr val="FFC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spcBef>
                <a:spcPts val="600"/>
              </a:spcBef>
              <a:defRPr/>
            </a:pPr>
            <a:endParaRPr lang="ru-RU" sz="1200" dirty="0">
              <a:solidFill>
                <a:srgbClr val="3C3C3C"/>
              </a:solidFill>
            </a:endParaRPr>
          </a:p>
        </p:txBody>
      </p:sp>
      <p:pic>
        <p:nvPicPr>
          <p:cNvPr id="8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400" y="2062163"/>
            <a:ext cx="811213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7" y="2611512"/>
            <a:ext cx="8569325" cy="610499"/>
          </a:xfrm>
        </p:spPr>
        <p:txBody>
          <a:bodyPr>
            <a:noAutofit/>
          </a:bodyPr>
          <a:lstStyle>
            <a:lvl1pPr>
              <a:defRPr sz="2400" b="0" baseline="0">
                <a:latin typeface="EuropeCondensedC" panose="00000506000000000000" pitchFamily="50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7337" y="3644900"/>
            <a:ext cx="8569325" cy="2684463"/>
          </a:xfrm>
        </p:spPr>
        <p:txBody>
          <a:bodyPr>
            <a:noAutofit/>
          </a:bodyPr>
          <a:lstStyle>
            <a:lvl1pPr marL="0" indent="0" algn="l">
              <a:spcBef>
                <a:spcPts val="90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7988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1"/>
          </p:nvPr>
        </p:nvSpPr>
        <p:spPr>
          <a:xfrm>
            <a:off x="4679950" y="1268759"/>
            <a:ext cx="4176712" cy="5061600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828092"/>
          </a:xfrm>
        </p:spPr>
        <p:txBody>
          <a:bodyPr>
            <a:noAutofit/>
          </a:bodyPr>
          <a:lstStyle>
            <a:lvl1pPr>
              <a:defRPr sz="2400" b="0">
                <a:latin typeface="EuropeCondensedC" panose="00000506000000000000" pitchFamily="50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287338" y="1268413"/>
            <a:ext cx="4176713" cy="507682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711661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5"/>
          <p:cNvSpPr>
            <a:spLocks noGrp="1"/>
          </p:cNvSpPr>
          <p:nvPr>
            <p:ph type="pic" sz="quarter" idx="12"/>
          </p:nvPr>
        </p:nvSpPr>
        <p:spPr>
          <a:xfrm>
            <a:off x="287338" y="1268759"/>
            <a:ext cx="4161118" cy="5061600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828092"/>
          </a:xfrm>
        </p:spPr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4670943" y="1268413"/>
            <a:ext cx="4176713" cy="507682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91733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61DA1-9679-4767-BEC2-7D108B848F71}" type="datetime1">
              <a:rPr lang="ru-RU" smtClean="0"/>
              <a:pPr/>
              <a:t>23.04.2022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5282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2"/>
          </p:nvPr>
        </p:nvSpPr>
        <p:spPr>
          <a:xfrm>
            <a:off x="287337" y="1312232"/>
            <a:ext cx="8569325" cy="2404800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869262"/>
          </a:xfrm>
        </p:spPr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287337" y="3861048"/>
            <a:ext cx="8560318" cy="24479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872429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три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2"/>
          </p:nvPr>
        </p:nvSpPr>
        <p:spPr>
          <a:xfrm>
            <a:off x="287338" y="3926849"/>
            <a:ext cx="2674318" cy="2404800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14"/>
          </p:nvPr>
        </p:nvSpPr>
        <p:spPr>
          <a:xfrm>
            <a:off x="3240656" y="3926849"/>
            <a:ext cx="2664000" cy="2404800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5"/>
          </p:nvPr>
        </p:nvSpPr>
        <p:spPr>
          <a:xfrm>
            <a:off x="6183655" y="3926849"/>
            <a:ext cx="2673007" cy="2404800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869262"/>
          </a:xfrm>
        </p:spPr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287339" y="1268413"/>
            <a:ext cx="8560318" cy="24479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130322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и рисунок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792088"/>
          </a:xfrm>
        </p:spPr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Рисунок 5"/>
          <p:cNvSpPr>
            <a:spLocks noGrp="1"/>
          </p:cNvSpPr>
          <p:nvPr>
            <p:ph type="pic" sz="quarter" idx="11"/>
          </p:nvPr>
        </p:nvSpPr>
        <p:spPr>
          <a:xfrm>
            <a:off x="4679950" y="1268759"/>
            <a:ext cx="4176712" cy="5061600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287338" y="1268413"/>
            <a:ext cx="4176711" cy="244792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5"/>
          </p:nvPr>
        </p:nvSpPr>
        <p:spPr>
          <a:xfrm>
            <a:off x="287338" y="3897311"/>
            <a:ext cx="4176711" cy="244792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383491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/>
          </p:nvPr>
        </p:nvSpPr>
        <p:spPr>
          <a:xfrm>
            <a:off x="4696855" y="1268759"/>
            <a:ext cx="4159807" cy="2376141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/>
          </p:nvPr>
        </p:nvSpPr>
        <p:spPr>
          <a:xfrm>
            <a:off x="4696855" y="3923099"/>
            <a:ext cx="4159807" cy="2406264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801574"/>
          </a:xfrm>
        </p:spPr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Объект 3"/>
          <p:cNvSpPr>
            <a:spLocks noGrp="1"/>
          </p:cNvSpPr>
          <p:nvPr>
            <p:ph sz="quarter" idx="16"/>
          </p:nvPr>
        </p:nvSpPr>
        <p:spPr>
          <a:xfrm>
            <a:off x="287338" y="1268413"/>
            <a:ext cx="4176711" cy="244792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7"/>
          </p:nvPr>
        </p:nvSpPr>
        <p:spPr>
          <a:xfrm>
            <a:off x="287338" y="3897311"/>
            <a:ext cx="4176711" cy="244792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697221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/>
          </p:nvPr>
        </p:nvSpPr>
        <p:spPr>
          <a:xfrm>
            <a:off x="4696855" y="1268759"/>
            <a:ext cx="4159807" cy="2376141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/>
          </p:nvPr>
        </p:nvSpPr>
        <p:spPr>
          <a:xfrm>
            <a:off x="4696855" y="3923099"/>
            <a:ext cx="4159807" cy="2406264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801574"/>
          </a:xfrm>
        </p:spPr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287338" y="1268413"/>
            <a:ext cx="4176712" cy="5076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063013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/>
          </p:nvPr>
        </p:nvSpPr>
        <p:spPr>
          <a:xfrm>
            <a:off x="4696855" y="1268759"/>
            <a:ext cx="4159807" cy="2376141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/>
          </p:nvPr>
        </p:nvSpPr>
        <p:spPr>
          <a:xfrm>
            <a:off x="4696855" y="3923099"/>
            <a:ext cx="4159807" cy="2406264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Рисунок 7"/>
          <p:cNvSpPr>
            <a:spLocks noGrp="1"/>
          </p:cNvSpPr>
          <p:nvPr>
            <p:ph type="pic" sz="quarter" idx="16"/>
          </p:nvPr>
        </p:nvSpPr>
        <p:spPr>
          <a:xfrm>
            <a:off x="287338" y="1268759"/>
            <a:ext cx="4161118" cy="2376141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0" name="Рисунок 7"/>
          <p:cNvSpPr>
            <a:spLocks noGrp="1"/>
          </p:cNvSpPr>
          <p:nvPr>
            <p:ph type="pic" sz="quarter" idx="17"/>
          </p:nvPr>
        </p:nvSpPr>
        <p:spPr>
          <a:xfrm>
            <a:off x="287338" y="3923099"/>
            <a:ext cx="4161118" cy="2406264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801920"/>
          </a:xfrm>
        </p:spPr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81267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пять дополне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824156"/>
          </a:xfrm>
        </p:spPr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4" name="Объект 4"/>
          <p:cNvSpPr>
            <a:spLocks noGrp="1"/>
          </p:cNvSpPr>
          <p:nvPr>
            <p:ph sz="quarter" idx="17"/>
          </p:nvPr>
        </p:nvSpPr>
        <p:spPr>
          <a:xfrm>
            <a:off x="287337" y="1268414"/>
            <a:ext cx="5653087" cy="3313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18"/>
          </p:nvPr>
        </p:nvSpPr>
        <p:spPr>
          <a:xfrm>
            <a:off x="6156326" y="1272660"/>
            <a:ext cx="2700338" cy="15128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19"/>
          </p:nvPr>
        </p:nvSpPr>
        <p:spPr>
          <a:xfrm>
            <a:off x="6156326" y="4809671"/>
            <a:ext cx="2700338" cy="15128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0"/>
          </p:nvPr>
        </p:nvSpPr>
        <p:spPr>
          <a:xfrm>
            <a:off x="6156326" y="3041166"/>
            <a:ext cx="2700338" cy="15128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1"/>
          </p:nvPr>
        </p:nvSpPr>
        <p:spPr>
          <a:xfrm>
            <a:off x="3221831" y="4809671"/>
            <a:ext cx="2700338" cy="15128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1" name="Объект 3"/>
          <p:cNvSpPr>
            <a:spLocks noGrp="1"/>
          </p:cNvSpPr>
          <p:nvPr>
            <p:ph sz="quarter" idx="22"/>
          </p:nvPr>
        </p:nvSpPr>
        <p:spPr>
          <a:xfrm>
            <a:off x="287338" y="4809671"/>
            <a:ext cx="2700338" cy="15128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0095947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объекта и рисунок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287338" y="1679575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232150" y="1679575"/>
            <a:ext cx="269875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156325" y="1679575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7" y="188640"/>
            <a:ext cx="8569325" cy="825088"/>
          </a:xfrm>
        </p:spPr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>
          <a:xfrm>
            <a:off x="287337" y="1241223"/>
            <a:ext cx="2700336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231621" y="1241223"/>
            <a:ext cx="2700336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6156326" y="124122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Рисунок 18"/>
          <p:cNvSpPr>
            <a:spLocks noGrp="1"/>
          </p:cNvSpPr>
          <p:nvPr>
            <p:ph type="pic" sz="quarter" idx="14"/>
          </p:nvPr>
        </p:nvSpPr>
        <p:spPr>
          <a:xfrm>
            <a:off x="287338" y="3933825"/>
            <a:ext cx="8569325" cy="2395538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1" name="Объект 20"/>
          <p:cNvSpPr>
            <a:spLocks noGrp="1"/>
          </p:cNvSpPr>
          <p:nvPr>
            <p:ph sz="quarter" idx="15"/>
          </p:nvPr>
        </p:nvSpPr>
        <p:spPr>
          <a:xfrm>
            <a:off x="287337" y="1726555"/>
            <a:ext cx="2700336" cy="197977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Объект 22"/>
          <p:cNvSpPr>
            <a:spLocks noGrp="1"/>
          </p:cNvSpPr>
          <p:nvPr>
            <p:ph sz="quarter" idx="16"/>
          </p:nvPr>
        </p:nvSpPr>
        <p:spPr>
          <a:xfrm>
            <a:off x="3231621" y="1726555"/>
            <a:ext cx="2700337" cy="197987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Объект 24"/>
          <p:cNvSpPr>
            <a:spLocks noGrp="1"/>
          </p:cNvSpPr>
          <p:nvPr>
            <p:ph sz="quarter" idx="17"/>
          </p:nvPr>
        </p:nvSpPr>
        <p:spPr>
          <a:xfrm>
            <a:off x="6156325" y="1726555"/>
            <a:ext cx="2700000" cy="197987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6635847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4 объек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/>
          <p:nvPr/>
        </p:nvCxnSpPr>
        <p:spPr>
          <a:xfrm>
            <a:off x="3221038" y="1692275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154738" y="1692275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219450" y="4360863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156325" y="4360863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837104"/>
          </a:xfrm>
        </p:spPr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287338" y="1241223"/>
            <a:ext cx="2700337" cy="5087159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2"/>
          </p:nvPr>
        </p:nvSpPr>
        <p:spPr>
          <a:xfrm>
            <a:off x="3221038" y="1739255"/>
            <a:ext cx="2700000" cy="190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3"/>
          </p:nvPr>
        </p:nvSpPr>
        <p:spPr>
          <a:xfrm>
            <a:off x="6156325" y="1739255"/>
            <a:ext cx="2700000" cy="190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14"/>
          </p:nvPr>
        </p:nvSpPr>
        <p:spPr>
          <a:xfrm>
            <a:off x="3221038" y="4407372"/>
            <a:ext cx="2700000" cy="190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Объект 12"/>
          <p:cNvSpPr>
            <a:spLocks noGrp="1"/>
          </p:cNvSpPr>
          <p:nvPr>
            <p:ph sz="quarter" idx="15"/>
          </p:nvPr>
        </p:nvSpPr>
        <p:spPr>
          <a:xfrm>
            <a:off x="6156325" y="4407372"/>
            <a:ext cx="2700000" cy="190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6"/>
          </p:nvPr>
        </p:nvSpPr>
        <p:spPr>
          <a:xfrm>
            <a:off x="3222000" y="1253923"/>
            <a:ext cx="2700000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5"/>
          <p:cNvSpPr>
            <a:spLocks noGrp="1"/>
          </p:cNvSpPr>
          <p:nvPr>
            <p:ph type="body" sz="quarter" idx="17"/>
          </p:nvPr>
        </p:nvSpPr>
        <p:spPr>
          <a:xfrm>
            <a:off x="6156325" y="1253923"/>
            <a:ext cx="2700000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18"/>
          </p:nvPr>
        </p:nvSpPr>
        <p:spPr>
          <a:xfrm>
            <a:off x="3221038" y="3922040"/>
            <a:ext cx="2700000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Текст 5"/>
          <p:cNvSpPr>
            <a:spLocks noGrp="1"/>
          </p:cNvSpPr>
          <p:nvPr>
            <p:ph type="body" sz="quarter" idx="19"/>
          </p:nvPr>
        </p:nvSpPr>
        <p:spPr>
          <a:xfrm>
            <a:off x="6156663" y="3922040"/>
            <a:ext cx="2700000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0604544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рисунка и 3 блока текст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/>
          <p:nvPr/>
        </p:nvCxnSpPr>
        <p:spPr>
          <a:xfrm>
            <a:off x="287338" y="3508375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221038" y="3508375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156325" y="3508375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827224"/>
          </a:xfrm>
        </p:spPr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287338" y="1268412"/>
            <a:ext cx="2700337" cy="1548000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/>
          </p:nvPr>
        </p:nvSpPr>
        <p:spPr>
          <a:xfrm>
            <a:off x="3221038" y="1268412"/>
            <a:ext cx="2700337" cy="1548000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6156325" y="1268412"/>
            <a:ext cx="2700338" cy="1548000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/>
          </p:nvPr>
        </p:nvSpPr>
        <p:spPr>
          <a:xfrm>
            <a:off x="288131" y="3068960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5"/>
          </p:nvPr>
        </p:nvSpPr>
        <p:spPr>
          <a:xfrm>
            <a:off x="3221039" y="3068960"/>
            <a:ext cx="2701130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6"/>
          </p:nvPr>
        </p:nvSpPr>
        <p:spPr>
          <a:xfrm>
            <a:off x="6157118" y="3068960"/>
            <a:ext cx="2700338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20"/>
          </p:nvPr>
        </p:nvSpPr>
        <p:spPr>
          <a:xfrm>
            <a:off x="287337" y="3554292"/>
            <a:ext cx="2700337" cy="2790946"/>
          </a:xfrm>
        </p:spPr>
        <p:txBody>
          <a:bodyPr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21"/>
          </p:nvPr>
        </p:nvSpPr>
        <p:spPr>
          <a:xfrm>
            <a:off x="3221039" y="3554292"/>
            <a:ext cx="2700337" cy="2790946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quarter" idx="22"/>
          </p:nvPr>
        </p:nvSpPr>
        <p:spPr>
          <a:xfrm>
            <a:off x="6157118" y="3554292"/>
            <a:ext cx="2700338" cy="2790946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64745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7538E-4F79-498F-94C7-46311D9DFA31}" type="datetime1">
              <a:rPr lang="ru-RU" smtClean="0"/>
              <a:pPr/>
              <a:t>23.04.2022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86200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792434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287338" y="1268413"/>
            <a:ext cx="1980000" cy="1512887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2484437" y="1268413"/>
            <a:ext cx="6372225" cy="5076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17"/>
          </p:nvPr>
        </p:nvSpPr>
        <p:spPr>
          <a:xfrm>
            <a:off x="287338" y="3068639"/>
            <a:ext cx="2016125" cy="3276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3573958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3 блока текс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80592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287338" y="1268413"/>
            <a:ext cx="2700337" cy="5060950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9" name="Объект 4"/>
          <p:cNvSpPr>
            <a:spLocks noGrp="1"/>
          </p:cNvSpPr>
          <p:nvPr>
            <p:ph sz="quarter" idx="18"/>
          </p:nvPr>
        </p:nvSpPr>
        <p:spPr>
          <a:xfrm>
            <a:off x="3240088" y="1268413"/>
            <a:ext cx="5616574" cy="15128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19"/>
          </p:nvPr>
        </p:nvSpPr>
        <p:spPr>
          <a:xfrm>
            <a:off x="3240088" y="3055144"/>
            <a:ext cx="5616574" cy="15128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2" name="Объект 4"/>
          <p:cNvSpPr>
            <a:spLocks noGrp="1"/>
          </p:cNvSpPr>
          <p:nvPr>
            <p:ph sz="quarter" idx="20"/>
          </p:nvPr>
        </p:nvSpPr>
        <p:spPr>
          <a:xfrm>
            <a:off x="3240088" y="4841876"/>
            <a:ext cx="5616574" cy="15128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426960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, объект слева и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863874"/>
          </a:xfrm>
        </p:spPr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287337" y="1196752"/>
            <a:ext cx="2700338" cy="3313112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0" name="Объект 4"/>
          <p:cNvSpPr>
            <a:spLocks noGrp="1"/>
          </p:cNvSpPr>
          <p:nvPr>
            <p:ph sz="quarter" idx="18"/>
          </p:nvPr>
        </p:nvSpPr>
        <p:spPr>
          <a:xfrm>
            <a:off x="3455876" y="1196752"/>
            <a:ext cx="5350504" cy="3313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19"/>
          </p:nvPr>
        </p:nvSpPr>
        <p:spPr>
          <a:xfrm>
            <a:off x="287337" y="4797424"/>
            <a:ext cx="8569326" cy="15478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0538009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и 3 объект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/>
          <p:nvPr/>
        </p:nvCxnSpPr>
        <p:spPr>
          <a:xfrm>
            <a:off x="287338" y="4318000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221038" y="4318000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156325" y="4318000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82809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>
          <a:xfrm>
            <a:off x="287338" y="3879772"/>
            <a:ext cx="2700337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221038" y="3879772"/>
            <a:ext cx="2700337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/>
          </p:nvPr>
        </p:nvSpPr>
        <p:spPr>
          <a:xfrm>
            <a:off x="6156325" y="3879772"/>
            <a:ext cx="2700338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Объект 18"/>
          <p:cNvSpPr>
            <a:spLocks noGrp="1"/>
          </p:cNvSpPr>
          <p:nvPr>
            <p:ph sz="quarter" idx="15"/>
          </p:nvPr>
        </p:nvSpPr>
        <p:spPr>
          <a:xfrm>
            <a:off x="287338" y="4365104"/>
            <a:ext cx="2700000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6"/>
          </p:nvPr>
        </p:nvSpPr>
        <p:spPr>
          <a:xfrm>
            <a:off x="3221038" y="4365104"/>
            <a:ext cx="2700000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17"/>
          </p:nvPr>
        </p:nvSpPr>
        <p:spPr>
          <a:xfrm>
            <a:off x="6156325" y="4365104"/>
            <a:ext cx="2700000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Объект 4"/>
          <p:cNvSpPr>
            <a:spLocks noGrp="1"/>
          </p:cNvSpPr>
          <p:nvPr>
            <p:ph sz="quarter" idx="19"/>
          </p:nvPr>
        </p:nvSpPr>
        <p:spPr>
          <a:xfrm>
            <a:off x="287337" y="1262018"/>
            <a:ext cx="8569326" cy="24543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4327263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и 3 объект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287338" y="1679575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221038" y="1679575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156325" y="1679575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86822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>
          <a:xfrm>
            <a:off x="287338" y="1241223"/>
            <a:ext cx="2700337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221038" y="1241223"/>
            <a:ext cx="2700337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/>
          </p:nvPr>
        </p:nvSpPr>
        <p:spPr>
          <a:xfrm>
            <a:off x="6156325" y="1241223"/>
            <a:ext cx="2700338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Объект 18"/>
          <p:cNvSpPr>
            <a:spLocks noGrp="1"/>
          </p:cNvSpPr>
          <p:nvPr>
            <p:ph sz="quarter" idx="15"/>
          </p:nvPr>
        </p:nvSpPr>
        <p:spPr>
          <a:xfrm>
            <a:off x="287338" y="1726555"/>
            <a:ext cx="2700337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8"/>
          <p:cNvSpPr>
            <a:spLocks noGrp="1"/>
          </p:cNvSpPr>
          <p:nvPr>
            <p:ph sz="quarter" idx="16"/>
          </p:nvPr>
        </p:nvSpPr>
        <p:spPr>
          <a:xfrm>
            <a:off x="3221038" y="1726555"/>
            <a:ext cx="2700337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Объект 18"/>
          <p:cNvSpPr>
            <a:spLocks noGrp="1"/>
          </p:cNvSpPr>
          <p:nvPr>
            <p:ph sz="quarter" idx="17"/>
          </p:nvPr>
        </p:nvSpPr>
        <p:spPr>
          <a:xfrm>
            <a:off x="6156325" y="1726555"/>
            <a:ext cx="2700337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Объект 4"/>
          <p:cNvSpPr>
            <a:spLocks noGrp="1"/>
          </p:cNvSpPr>
          <p:nvPr>
            <p:ph sz="quarter" idx="19"/>
          </p:nvPr>
        </p:nvSpPr>
        <p:spPr>
          <a:xfrm>
            <a:off x="287337" y="3890918"/>
            <a:ext cx="8569326" cy="24543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1395331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объекта и 2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287338" y="4375150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159500" y="1679575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8424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1"/>
          </p:nvPr>
        </p:nvSpPr>
        <p:spPr>
          <a:xfrm>
            <a:off x="287338" y="4421682"/>
            <a:ext cx="2700337" cy="1908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2"/>
          </p:nvPr>
        </p:nvSpPr>
        <p:spPr>
          <a:xfrm>
            <a:off x="6156325" y="1726555"/>
            <a:ext cx="2700338" cy="1908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>
          <a:xfrm>
            <a:off x="287338" y="3933825"/>
            <a:ext cx="2700000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Текст 5"/>
          <p:cNvSpPr>
            <a:spLocks noGrp="1"/>
          </p:cNvSpPr>
          <p:nvPr>
            <p:ph type="body" sz="quarter" idx="16"/>
          </p:nvPr>
        </p:nvSpPr>
        <p:spPr>
          <a:xfrm>
            <a:off x="6160028" y="1248594"/>
            <a:ext cx="2700000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9"/>
          </p:nvPr>
        </p:nvSpPr>
        <p:spPr>
          <a:xfrm>
            <a:off x="3240087" y="3890918"/>
            <a:ext cx="5616575" cy="24543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Объект 4"/>
          <p:cNvSpPr>
            <a:spLocks noGrp="1"/>
          </p:cNvSpPr>
          <p:nvPr>
            <p:ph sz="quarter" idx="20"/>
          </p:nvPr>
        </p:nvSpPr>
        <p:spPr>
          <a:xfrm>
            <a:off x="287338" y="1262018"/>
            <a:ext cx="5616575" cy="24543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0923284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рисунка, 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864096"/>
          </a:xfrm>
        </p:spPr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287338" y="1262018"/>
            <a:ext cx="2700000" cy="2376000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/>
          </p:nvPr>
        </p:nvSpPr>
        <p:spPr>
          <a:xfrm>
            <a:off x="3221038" y="3933825"/>
            <a:ext cx="2700000" cy="2376000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6156325" y="1262018"/>
            <a:ext cx="2700000" cy="2376000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2" name="Объект 4"/>
          <p:cNvSpPr>
            <a:spLocks noGrp="1"/>
          </p:cNvSpPr>
          <p:nvPr>
            <p:ph sz="quarter" idx="20"/>
          </p:nvPr>
        </p:nvSpPr>
        <p:spPr>
          <a:xfrm>
            <a:off x="3222000" y="1262018"/>
            <a:ext cx="2700000" cy="2376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21"/>
          </p:nvPr>
        </p:nvSpPr>
        <p:spPr>
          <a:xfrm>
            <a:off x="287338" y="3933825"/>
            <a:ext cx="2700000" cy="2376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7" name="Объект 4"/>
          <p:cNvSpPr>
            <a:spLocks noGrp="1"/>
          </p:cNvSpPr>
          <p:nvPr>
            <p:ph sz="quarter" idx="22"/>
          </p:nvPr>
        </p:nvSpPr>
        <p:spPr>
          <a:xfrm>
            <a:off x="6156325" y="3933825"/>
            <a:ext cx="2700000" cy="2376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6693531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объекта и три блока с текстом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828154"/>
          </a:xfrm>
        </p:spPr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1"/>
          </p:nvPr>
        </p:nvSpPr>
        <p:spPr>
          <a:xfrm>
            <a:off x="287338" y="1268413"/>
            <a:ext cx="1980000" cy="1512887"/>
          </a:xfrm>
        </p:spPr>
        <p:txBody>
          <a:bodyPr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2"/>
          </p:nvPr>
        </p:nvSpPr>
        <p:spPr>
          <a:xfrm>
            <a:off x="287338" y="3032919"/>
            <a:ext cx="1980000" cy="1512887"/>
          </a:xfrm>
        </p:spPr>
        <p:txBody>
          <a:bodyPr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3"/>
          </p:nvPr>
        </p:nvSpPr>
        <p:spPr>
          <a:xfrm>
            <a:off x="287338" y="4797425"/>
            <a:ext cx="1980000" cy="1512887"/>
          </a:xfrm>
        </p:spPr>
        <p:txBody>
          <a:bodyPr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Объект 4"/>
          <p:cNvSpPr>
            <a:spLocks noGrp="1"/>
          </p:cNvSpPr>
          <p:nvPr>
            <p:ph sz="quarter" idx="19"/>
          </p:nvPr>
        </p:nvSpPr>
        <p:spPr>
          <a:xfrm>
            <a:off x="2484438" y="1262018"/>
            <a:ext cx="6372225" cy="15192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20"/>
          </p:nvPr>
        </p:nvSpPr>
        <p:spPr>
          <a:xfrm>
            <a:off x="2484438" y="3055223"/>
            <a:ext cx="6372225" cy="15192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21"/>
          </p:nvPr>
        </p:nvSpPr>
        <p:spPr>
          <a:xfrm>
            <a:off x="2484438" y="4825956"/>
            <a:ext cx="6372225" cy="15192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5534671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ейс про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287338" y="1679575"/>
            <a:ext cx="63722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9"/>
          <p:cNvCxnSpPr/>
          <p:nvPr/>
        </p:nvCxnSpPr>
        <p:spPr>
          <a:xfrm>
            <a:off x="2484438" y="3471863"/>
            <a:ext cx="63722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857703"/>
          </a:xfrm>
        </p:spPr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7"/>
          </p:nvPr>
        </p:nvSpPr>
        <p:spPr>
          <a:xfrm>
            <a:off x="2483768" y="3032956"/>
            <a:ext cx="6372895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9"/>
          </p:nvPr>
        </p:nvSpPr>
        <p:spPr>
          <a:xfrm>
            <a:off x="287338" y="1241223"/>
            <a:ext cx="6372895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20"/>
          </p:nvPr>
        </p:nvSpPr>
        <p:spPr>
          <a:xfrm>
            <a:off x="287338" y="3068638"/>
            <a:ext cx="2016125" cy="3276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7" name="Объект 4"/>
          <p:cNvSpPr>
            <a:spLocks noGrp="1"/>
          </p:cNvSpPr>
          <p:nvPr>
            <p:ph sz="quarter" idx="23"/>
          </p:nvPr>
        </p:nvSpPr>
        <p:spPr>
          <a:xfrm>
            <a:off x="6877050" y="1243088"/>
            <a:ext cx="1979613" cy="15212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4"/>
          </p:nvPr>
        </p:nvSpPr>
        <p:spPr>
          <a:xfrm>
            <a:off x="287338" y="1736725"/>
            <a:ext cx="6408737" cy="1044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25"/>
          </p:nvPr>
        </p:nvSpPr>
        <p:spPr>
          <a:xfrm>
            <a:off x="2484438" y="3536950"/>
            <a:ext cx="6372225" cy="2808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2279542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подзаголовка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287338" y="1679575"/>
            <a:ext cx="4140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679950" y="1679575"/>
            <a:ext cx="4140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82809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287338" y="1241223"/>
            <a:ext cx="4140200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2"/>
          </p:nvPr>
        </p:nvSpPr>
        <p:spPr>
          <a:xfrm>
            <a:off x="287338" y="1726555"/>
            <a:ext cx="4140200" cy="4608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/>
          </p:nvPr>
        </p:nvSpPr>
        <p:spPr>
          <a:xfrm>
            <a:off x="4679366" y="1241223"/>
            <a:ext cx="4140200" cy="360000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Объект 16"/>
          <p:cNvSpPr>
            <a:spLocks noGrp="1"/>
          </p:cNvSpPr>
          <p:nvPr>
            <p:ph sz="quarter" idx="14"/>
          </p:nvPr>
        </p:nvSpPr>
        <p:spPr>
          <a:xfrm>
            <a:off x="4683126" y="1726555"/>
            <a:ext cx="4140200" cy="4608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91286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0F428-0B7F-41C4-8845-1BFDA27FE1F3}" type="datetime1">
              <a:rPr lang="ru-RU" smtClean="0"/>
              <a:pPr/>
              <a:t>23.04.2022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74246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объект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6156325" y="1679575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828092"/>
          </a:xfrm>
        </p:spPr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287338" y="1268413"/>
            <a:ext cx="5634037" cy="5060950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2"/>
          </p:nvPr>
        </p:nvSpPr>
        <p:spPr>
          <a:xfrm>
            <a:off x="6156325" y="1726554"/>
            <a:ext cx="2700338" cy="458276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6156325" y="1241223"/>
            <a:ext cx="2700338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4185130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единительная линия 14"/>
          <p:cNvCxnSpPr/>
          <p:nvPr/>
        </p:nvCxnSpPr>
        <p:spPr>
          <a:xfrm>
            <a:off x="287338" y="4371975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221038" y="4371975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156325" y="4371975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87338" y="1679575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221038" y="1679575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156325" y="1679575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819014"/>
          </a:xfrm>
        </p:spPr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19"/>
          </p:nvPr>
        </p:nvSpPr>
        <p:spPr>
          <a:xfrm>
            <a:off x="287337" y="393447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21"/>
          </p:nvPr>
        </p:nvSpPr>
        <p:spPr>
          <a:xfrm>
            <a:off x="3221038" y="393447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Текст 5"/>
          <p:cNvSpPr>
            <a:spLocks noGrp="1"/>
          </p:cNvSpPr>
          <p:nvPr>
            <p:ph type="body" sz="quarter" idx="23"/>
          </p:nvPr>
        </p:nvSpPr>
        <p:spPr>
          <a:xfrm>
            <a:off x="6156325" y="393447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Объект 4"/>
          <p:cNvSpPr>
            <a:spLocks noGrp="1"/>
          </p:cNvSpPr>
          <p:nvPr>
            <p:ph sz="quarter" idx="24"/>
          </p:nvPr>
        </p:nvSpPr>
        <p:spPr>
          <a:xfrm>
            <a:off x="287337" y="1726555"/>
            <a:ext cx="2700337" cy="1926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5"/>
          <p:cNvSpPr>
            <a:spLocks noGrp="1"/>
          </p:cNvSpPr>
          <p:nvPr>
            <p:ph type="body" sz="quarter" idx="25"/>
          </p:nvPr>
        </p:nvSpPr>
        <p:spPr>
          <a:xfrm>
            <a:off x="287337" y="124122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27"/>
          </p:nvPr>
        </p:nvSpPr>
        <p:spPr>
          <a:xfrm>
            <a:off x="3221038" y="124122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Текст 5"/>
          <p:cNvSpPr>
            <a:spLocks noGrp="1"/>
          </p:cNvSpPr>
          <p:nvPr>
            <p:ph type="body" sz="quarter" idx="29"/>
          </p:nvPr>
        </p:nvSpPr>
        <p:spPr>
          <a:xfrm>
            <a:off x="6156325" y="124122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3" name="Объект 32"/>
          <p:cNvSpPr>
            <a:spLocks noGrp="1"/>
          </p:cNvSpPr>
          <p:nvPr>
            <p:ph sz="quarter" idx="30"/>
          </p:nvPr>
        </p:nvSpPr>
        <p:spPr>
          <a:xfrm>
            <a:off x="3221038" y="1726555"/>
            <a:ext cx="2700337" cy="1926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5" name="Объект 34"/>
          <p:cNvSpPr>
            <a:spLocks noGrp="1"/>
          </p:cNvSpPr>
          <p:nvPr>
            <p:ph sz="quarter" idx="31"/>
          </p:nvPr>
        </p:nvSpPr>
        <p:spPr>
          <a:xfrm>
            <a:off x="6156325" y="1726555"/>
            <a:ext cx="2700338" cy="1926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7" name="Объект 36"/>
          <p:cNvSpPr>
            <a:spLocks noGrp="1"/>
          </p:cNvSpPr>
          <p:nvPr>
            <p:ph sz="quarter" idx="32"/>
          </p:nvPr>
        </p:nvSpPr>
        <p:spPr>
          <a:xfrm>
            <a:off x="287338" y="4418062"/>
            <a:ext cx="2700337" cy="1927176"/>
          </a:xfrm>
        </p:spPr>
        <p:txBody>
          <a:bodyPr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9" name="Объект 38"/>
          <p:cNvSpPr>
            <a:spLocks noGrp="1"/>
          </p:cNvSpPr>
          <p:nvPr>
            <p:ph sz="quarter" idx="33"/>
          </p:nvPr>
        </p:nvSpPr>
        <p:spPr>
          <a:xfrm>
            <a:off x="3221038" y="4418062"/>
            <a:ext cx="2700337" cy="1927176"/>
          </a:xfrm>
        </p:spPr>
        <p:txBody>
          <a:bodyPr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Объект 40"/>
          <p:cNvSpPr>
            <a:spLocks noGrp="1"/>
          </p:cNvSpPr>
          <p:nvPr>
            <p:ph sz="quarter" idx="34"/>
          </p:nvPr>
        </p:nvSpPr>
        <p:spPr>
          <a:xfrm>
            <a:off x="6156325" y="4418062"/>
            <a:ext cx="2700338" cy="1927176"/>
          </a:xfrm>
        </p:spPr>
        <p:txBody>
          <a:bodyPr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1342231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текста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3240088" y="1679575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156325" y="1679575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792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3"/>
          </p:nvPr>
        </p:nvSpPr>
        <p:spPr>
          <a:xfrm>
            <a:off x="3239852" y="1726555"/>
            <a:ext cx="2700337" cy="2916213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14"/>
          </p:nvPr>
        </p:nvSpPr>
        <p:spPr>
          <a:xfrm>
            <a:off x="6156325" y="1726555"/>
            <a:ext cx="2700338" cy="2916213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>
          <a:xfrm>
            <a:off x="3239852" y="124122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20"/>
          </p:nvPr>
        </p:nvSpPr>
        <p:spPr>
          <a:xfrm>
            <a:off x="287339" y="1268412"/>
            <a:ext cx="2736850" cy="5076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Объект 4"/>
          <p:cNvSpPr>
            <a:spLocks noGrp="1"/>
          </p:cNvSpPr>
          <p:nvPr>
            <p:ph sz="quarter" idx="21"/>
          </p:nvPr>
        </p:nvSpPr>
        <p:spPr>
          <a:xfrm>
            <a:off x="3239851" y="4797425"/>
            <a:ext cx="5616811" cy="15478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2"/>
          </p:nvPr>
        </p:nvSpPr>
        <p:spPr>
          <a:xfrm>
            <a:off x="6156325" y="1241223"/>
            <a:ext cx="2700338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511516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объекта, текст сверху и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8273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287338" y="1268412"/>
            <a:ext cx="8569325" cy="6840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>
          <a:xfrm>
            <a:off x="287337" y="5645363"/>
            <a:ext cx="8569325" cy="6840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20"/>
          </p:nvPr>
        </p:nvSpPr>
        <p:spPr>
          <a:xfrm>
            <a:off x="287338" y="2204865"/>
            <a:ext cx="4176711" cy="3240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2" name="Объект 4"/>
          <p:cNvSpPr>
            <a:spLocks noGrp="1"/>
          </p:cNvSpPr>
          <p:nvPr>
            <p:ph sz="quarter" idx="21"/>
          </p:nvPr>
        </p:nvSpPr>
        <p:spPr>
          <a:xfrm>
            <a:off x="4673600" y="2204865"/>
            <a:ext cx="4176711" cy="3240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5197508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объект, текст сверху и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827321"/>
          </a:xfrm>
        </p:spPr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287338" y="1268413"/>
            <a:ext cx="8569325" cy="684000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>
          <a:xfrm>
            <a:off x="287338" y="5645363"/>
            <a:ext cx="8569325" cy="684000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20"/>
          </p:nvPr>
        </p:nvSpPr>
        <p:spPr>
          <a:xfrm>
            <a:off x="287338" y="2204865"/>
            <a:ext cx="8569325" cy="3240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758468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текста и объект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6156325" y="1679575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828092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13"/>
          </p:nvPr>
        </p:nvSpPr>
        <p:spPr>
          <a:xfrm>
            <a:off x="6156325" y="1726555"/>
            <a:ext cx="2700338" cy="4592551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/>
          </p:nvPr>
        </p:nvSpPr>
        <p:spPr>
          <a:xfrm>
            <a:off x="6156325" y="1241223"/>
            <a:ext cx="2700338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20"/>
          </p:nvPr>
        </p:nvSpPr>
        <p:spPr>
          <a:xfrm>
            <a:off x="287339" y="1268412"/>
            <a:ext cx="2736850" cy="5076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21"/>
          </p:nvPr>
        </p:nvSpPr>
        <p:spPr>
          <a:xfrm>
            <a:off x="3203575" y="1268412"/>
            <a:ext cx="2736850" cy="5076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4823485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и 6 рисун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827360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/>
          </p:nvPr>
        </p:nvSpPr>
        <p:spPr>
          <a:xfrm>
            <a:off x="287338" y="3033713"/>
            <a:ext cx="2700337" cy="1511300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3221038" y="3033713"/>
            <a:ext cx="2700337" cy="1511300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/>
          </p:nvPr>
        </p:nvSpPr>
        <p:spPr>
          <a:xfrm>
            <a:off x="6156325" y="3033713"/>
            <a:ext cx="2700338" cy="1511300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5"/>
          </p:nvPr>
        </p:nvSpPr>
        <p:spPr>
          <a:xfrm>
            <a:off x="287338" y="4797425"/>
            <a:ext cx="2700337" cy="1531938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6"/>
          </p:nvPr>
        </p:nvSpPr>
        <p:spPr>
          <a:xfrm>
            <a:off x="3221038" y="4797425"/>
            <a:ext cx="2700337" cy="1531938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7" name="Рисунок 16"/>
          <p:cNvSpPr>
            <a:spLocks noGrp="1"/>
          </p:cNvSpPr>
          <p:nvPr>
            <p:ph type="pic" sz="quarter" idx="17"/>
          </p:nvPr>
        </p:nvSpPr>
        <p:spPr>
          <a:xfrm>
            <a:off x="6156325" y="4797425"/>
            <a:ext cx="2700338" cy="1531938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6" name="Объект 4"/>
          <p:cNvSpPr>
            <a:spLocks noGrp="1"/>
          </p:cNvSpPr>
          <p:nvPr>
            <p:ph sz="quarter" idx="20"/>
          </p:nvPr>
        </p:nvSpPr>
        <p:spPr>
          <a:xfrm>
            <a:off x="287338" y="1268413"/>
            <a:ext cx="8569325" cy="15128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8991843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792088"/>
          </a:xfrm>
        </p:spPr>
        <p:txBody>
          <a:bodyPr>
            <a:noAutofit/>
          </a:bodyPr>
          <a:lstStyle>
            <a:lvl1pPr>
              <a:defRPr>
                <a:solidFill>
                  <a:srgbClr val="004077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solidFill>
            <a:srgbClr val="FFFFFF">
              <a:alpha val="80000"/>
            </a:srgbClr>
          </a:solidFill>
        </p:spPr>
        <p:txBody>
          <a:bodyPr lIns="72000" tIns="72000" rIns="72000" bIns="72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>
          <a:xfrm>
            <a:off x="466911" y="4797424"/>
            <a:ext cx="3960627" cy="1351645"/>
          </a:xfrm>
          <a:solidFill>
            <a:srgbClr val="FFFFFF">
              <a:alpha val="80000"/>
            </a:srgbClr>
          </a:solidFill>
        </p:spPr>
        <p:txBody>
          <a:bodyPr lIns="72000" tIns="72000" rIns="72000" bIns="72000">
            <a:noAutofit/>
          </a:bodyPr>
          <a:lstStyle>
            <a:lvl1pPr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9591909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логовок и виде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792088"/>
          </a:xfrm>
        </p:spPr>
        <p:txBody>
          <a:bodyPr>
            <a:noAutofit/>
          </a:bodyPr>
          <a:lstStyle>
            <a:lvl1pPr>
              <a:defRPr>
                <a:solidFill>
                  <a:srgbClr val="004077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Мультимедиа 3"/>
          <p:cNvSpPr>
            <a:spLocks noGrp="1"/>
          </p:cNvSpPr>
          <p:nvPr>
            <p:ph type="media" sz="quarter" idx="12"/>
          </p:nvPr>
        </p:nvSpPr>
        <p:spPr>
          <a:xfrm>
            <a:off x="287337" y="1268413"/>
            <a:ext cx="8569325" cy="5060950"/>
          </a:xfrm>
        </p:spPr>
        <p:txBody>
          <a:bodyPr rtlCol="0">
            <a:noAutofit/>
          </a:bodyPr>
          <a:lstStyle/>
          <a:p>
            <a:pPr lv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5607850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подпись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79208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>
          <a:xfrm>
            <a:off x="287338" y="5645363"/>
            <a:ext cx="8569325" cy="684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20"/>
          </p:nvPr>
        </p:nvSpPr>
        <p:spPr>
          <a:xfrm>
            <a:off x="287338" y="1268413"/>
            <a:ext cx="8569325" cy="41768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31308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79C1A-88FB-4418-BFA5-BB6045BE47A0}" type="datetime1">
              <a:rPr lang="ru-RU" smtClean="0"/>
              <a:pPr/>
              <a:t>23.04.2022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51804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три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86228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6"/>
          </p:nvPr>
        </p:nvSpPr>
        <p:spPr>
          <a:xfrm>
            <a:off x="296053" y="3933825"/>
            <a:ext cx="2663825" cy="2395538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  <a:lvl2pPr>
              <a:defRPr b="0"/>
            </a:lvl2pPr>
            <a:lvl3pPr>
              <a:defRPr b="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12"/>
          <p:cNvSpPr>
            <a:spLocks noGrp="1"/>
          </p:cNvSpPr>
          <p:nvPr>
            <p:ph sz="quarter" idx="17"/>
          </p:nvPr>
        </p:nvSpPr>
        <p:spPr>
          <a:xfrm>
            <a:off x="3240088" y="3933825"/>
            <a:ext cx="2663825" cy="2395538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  <a:lvl2pPr>
              <a:defRPr b="0"/>
            </a:lvl2pPr>
            <a:lvl3pPr>
              <a:defRPr b="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5" name="Объект 14"/>
          <p:cNvSpPr>
            <a:spLocks noGrp="1"/>
          </p:cNvSpPr>
          <p:nvPr>
            <p:ph sz="quarter" idx="18"/>
          </p:nvPr>
        </p:nvSpPr>
        <p:spPr>
          <a:xfrm>
            <a:off x="6183656" y="3933825"/>
            <a:ext cx="2664000" cy="2395538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  <a:lvl2pPr>
              <a:defRPr b="0"/>
            </a:lvl2pPr>
            <a:lvl3pPr>
              <a:defRPr b="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20"/>
          </p:nvPr>
        </p:nvSpPr>
        <p:spPr>
          <a:xfrm>
            <a:off x="287338" y="1268413"/>
            <a:ext cx="8569325" cy="24479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6138642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рисунка и две подпис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828092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4"/>
          </p:nvPr>
        </p:nvSpPr>
        <p:spPr>
          <a:xfrm>
            <a:off x="287338" y="1268413"/>
            <a:ext cx="8569325" cy="1944000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5"/>
          </p:nvPr>
        </p:nvSpPr>
        <p:spPr>
          <a:xfrm>
            <a:off x="287338" y="3861048"/>
            <a:ext cx="8569325" cy="1944000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6"/>
          </p:nvPr>
        </p:nvSpPr>
        <p:spPr>
          <a:xfrm>
            <a:off x="287338" y="3293451"/>
            <a:ext cx="8569325" cy="426911"/>
          </a:xfrm>
        </p:spPr>
        <p:txBody>
          <a:bodyPr>
            <a:noAutofit/>
          </a:bodyPr>
          <a:lstStyle>
            <a:lvl1pPr>
              <a:defRPr sz="1400"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7"/>
          </p:nvPr>
        </p:nvSpPr>
        <p:spPr>
          <a:xfrm>
            <a:off x="287338" y="5901467"/>
            <a:ext cx="8569325" cy="427896"/>
          </a:xfrm>
        </p:spPr>
        <p:txBody>
          <a:bodyPr>
            <a:noAutofit/>
          </a:bodyPr>
          <a:lstStyle>
            <a:lvl1pPr>
              <a:defRPr sz="1400"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3059721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два дополн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792433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Объект 4"/>
          <p:cNvSpPr>
            <a:spLocks noGrp="1"/>
          </p:cNvSpPr>
          <p:nvPr>
            <p:ph sz="quarter" idx="20"/>
          </p:nvPr>
        </p:nvSpPr>
        <p:spPr>
          <a:xfrm>
            <a:off x="6156325" y="3068638"/>
            <a:ext cx="2700336" cy="3276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21"/>
          </p:nvPr>
        </p:nvSpPr>
        <p:spPr>
          <a:xfrm>
            <a:off x="6156325" y="1268412"/>
            <a:ext cx="2700336" cy="15128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22"/>
          </p:nvPr>
        </p:nvSpPr>
        <p:spPr>
          <a:xfrm>
            <a:off x="287337" y="1268412"/>
            <a:ext cx="5653087" cy="507682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7278894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7340" y="188643"/>
            <a:ext cx="8560319" cy="82808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563854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914400">
              <a:defRPr/>
            </a:pPr>
            <a:fld id="{8DE1DDE8-225D-4D7C-9A10-DD5F03DA54C9}" type="slidenum">
              <a:rPr lang="ru-RU" altLang="ru-RU">
                <a:solidFill>
                  <a:srgbClr val="3C3C3C"/>
                </a:solidFill>
              </a:rPr>
              <a:pPr defTabSz="914400">
                <a:defRPr/>
              </a:pPr>
              <a:t>‹#›</a:t>
            </a:fld>
            <a:endParaRPr lang="ru-RU" altLang="ru-RU">
              <a:solidFill>
                <a:srgbClr val="3C3C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75529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2700"/>
            <a:ext cx="9667875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LogoEng" hidden="1"/>
          <p:cNvSpPr>
            <a:spLocks noEditPoints="1"/>
          </p:cNvSpPr>
          <p:nvPr/>
        </p:nvSpPr>
        <p:spPr bwMode="auto">
          <a:xfrm>
            <a:off x="7880350" y="5873750"/>
            <a:ext cx="973138" cy="454025"/>
          </a:xfrm>
          <a:custGeom>
            <a:avLst/>
            <a:gdLst>
              <a:gd name="T0" fmla="*/ 1992 w 4450"/>
              <a:gd name="T1" fmla="*/ 1156 h 2072"/>
              <a:gd name="T2" fmla="*/ 1998 w 4450"/>
              <a:gd name="T3" fmla="*/ 1076 h 2072"/>
              <a:gd name="T4" fmla="*/ 2976 w 4450"/>
              <a:gd name="T5" fmla="*/ 1058 h 2072"/>
              <a:gd name="T6" fmla="*/ 2962 w 4450"/>
              <a:gd name="T7" fmla="*/ 654 h 2072"/>
              <a:gd name="T8" fmla="*/ 2840 w 4450"/>
              <a:gd name="T9" fmla="*/ 716 h 2072"/>
              <a:gd name="T10" fmla="*/ 2854 w 4450"/>
              <a:gd name="T11" fmla="*/ 1018 h 2072"/>
              <a:gd name="T12" fmla="*/ 3376 w 4450"/>
              <a:gd name="T13" fmla="*/ 1072 h 2072"/>
              <a:gd name="T14" fmla="*/ 3386 w 4450"/>
              <a:gd name="T15" fmla="*/ 672 h 2072"/>
              <a:gd name="T16" fmla="*/ 3214 w 4450"/>
              <a:gd name="T17" fmla="*/ 1102 h 2072"/>
              <a:gd name="T18" fmla="*/ 3274 w 4450"/>
              <a:gd name="T19" fmla="*/ 1002 h 2072"/>
              <a:gd name="T20" fmla="*/ 4306 w 4450"/>
              <a:gd name="T21" fmla="*/ 896 h 2072"/>
              <a:gd name="T22" fmla="*/ 3600 w 4450"/>
              <a:gd name="T23" fmla="*/ 1348 h 2072"/>
              <a:gd name="T24" fmla="*/ 3816 w 4450"/>
              <a:gd name="T25" fmla="*/ 1260 h 2072"/>
              <a:gd name="T26" fmla="*/ 3772 w 4450"/>
              <a:gd name="T27" fmla="*/ 638 h 2072"/>
              <a:gd name="T28" fmla="*/ 3524 w 4450"/>
              <a:gd name="T29" fmla="*/ 654 h 2072"/>
              <a:gd name="T30" fmla="*/ 3512 w 4450"/>
              <a:gd name="T31" fmla="*/ 1302 h 2072"/>
              <a:gd name="T32" fmla="*/ 3628 w 4450"/>
              <a:gd name="T33" fmla="*/ 742 h 2072"/>
              <a:gd name="T34" fmla="*/ 3688 w 4450"/>
              <a:gd name="T35" fmla="*/ 742 h 2072"/>
              <a:gd name="T36" fmla="*/ 3646 w 4450"/>
              <a:gd name="T37" fmla="*/ 1256 h 2072"/>
              <a:gd name="T38" fmla="*/ 1696 w 4450"/>
              <a:gd name="T39" fmla="*/ 1344 h 2072"/>
              <a:gd name="T40" fmla="*/ 1600 w 4450"/>
              <a:gd name="T41" fmla="*/ 992 h 2072"/>
              <a:gd name="T42" fmla="*/ 1606 w 4450"/>
              <a:gd name="T43" fmla="*/ 1260 h 2072"/>
              <a:gd name="T44" fmla="*/ 1576 w 4450"/>
              <a:gd name="T45" fmla="*/ 740 h 2072"/>
              <a:gd name="T46" fmla="*/ 1638 w 4450"/>
              <a:gd name="T47" fmla="*/ 856 h 2072"/>
              <a:gd name="T48" fmla="*/ 1710 w 4450"/>
              <a:gd name="T49" fmla="*/ 634 h 2072"/>
              <a:gd name="T50" fmla="*/ 1466 w 4450"/>
              <a:gd name="T51" fmla="*/ 662 h 2072"/>
              <a:gd name="T52" fmla="*/ 1466 w 4450"/>
              <a:gd name="T53" fmla="*/ 1312 h 2072"/>
              <a:gd name="T54" fmla="*/ 4450 w 4450"/>
              <a:gd name="T55" fmla="*/ 1590 h 2072"/>
              <a:gd name="T56" fmla="*/ 1572 w 4450"/>
              <a:gd name="T57" fmla="*/ 1668 h 2072"/>
              <a:gd name="T58" fmla="*/ 2628 w 4450"/>
              <a:gd name="T59" fmla="*/ 1726 h 2072"/>
              <a:gd name="T60" fmla="*/ 2628 w 4450"/>
              <a:gd name="T61" fmla="*/ 1726 h 2072"/>
              <a:gd name="T62" fmla="*/ 4324 w 4450"/>
              <a:gd name="T63" fmla="*/ 1726 h 2072"/>
              <a:gd name="T64" fmla="*/ 936 w 4450"/>
              <a:gd name="T65" fmla="*/ 1218 h 2072"/>
              <a:gd name="T66" fmla="*/ 1170 w 4450"/>
              <a:gd name="T67" fmla="*/ 906 h 2072"/>
              <a:gd name="T68" fmla="*/ 1162 w 4450"/>
              <a:gd name="T69" fmla="*/ 374 h 2072"/>
              <a:gd name="T70" fmla="*/ 944 w 4450"/>
              <a:gd name="T71" fmla="*/ 78 h 2072"/>
              <a:gd name="T72" fmla="*/ 790 w 4450"/>
              <a:gd name="T73" fmla="*/ 684 h 2072"/>
              <a:gd name="T74" fmla="*/ 992 w 4450"/>
              <a:gd name="T75" fmla="*/ 1260 h 2072"/>
              <a:gd name="T76" fmla="*/ 958 w 4450"/>
              <a:gd name="T77" fmla="*/ 870 h 2072"/>
              <a:gd name="T78" fmla="*/ 1050 w 4450"/>
              <a:gd name="T79" fmla="*/ 1012 h 2072"/>
              <a:gd name="T80" fmla="*/ 838 w 4450"/>
              <a:gd name="T81" fmla="*/ 624 h 2072"/>
              <a:gd name="T82" fmla="*/ 992 w 4450"/>
              <a:gd name="T83" fmla="*/ 102 h 2072"/>
              <a:gd name="T84" fmla="*/ 1142 w 4450"/>
              <a:gd name="T85" fmla="*/ 556 h 2072"/>
              <a:gd name="T86" fmla="*/ 1124 w 4450"/>
              <a:gd name="T87" fmla="*/ 760 h 2072"/>
              <a:gd name="T88" fmla="*/ 992 w 4450"/>
              <a:gd name="T89" fmla="*/ 314 h 2072"/>
              <a:gd name="T90" fmla="*/ 864 w 4450"/>
              <a:gd name="T91" fmla="*/ 742 h 2072"/>
              <a:gd name="T92" fmla="*/ 724 w 4450"/>
              <a:gd name="T93" fmla="*/ 1576 h 2072"/>
              <a:gd name="T94" fmla="*/ 908 w 4450"/>
              <a:gd name="T95" fmla="*/ 1520 h 2072"/>
              <a:gd name="T96" fmla="*/ 1064 w 4450"/>
              <a:gd name="T97" fmla="*/ 1660 h 2072"/>
              <a:gd name="T98" fmla="*/ 1012 w 4450"/>
              <a:gd name="T99" fmla="*/ 1862 h 2072"/>
              <a:gd name="T100" fmla="*/ 802 w 4450"/>
              <a:gd name="T101" fmla="*/ 1974 h 2072"/>
              <a:gd name="T102" fmla="*/ 436 w 4450"/>
              <a:gd name="T103" fmla="*/ 1862 h 2072"/>
              <a:gd name="T104" fmla="*/ 330 w 4450"/>
              <a:gd name="T105" fmla="*/ 1478 h 2072"/>
              <a:gd name="T106" fmla="*/ 570 w 4450"/>
              <a:gd name="T107" fmla="*/ 1202 h 2072"/>
              <a:gd name="T108" fmla="*/ 508 w 4450"/>
              <a:gd name="T109" fmla="*/ 662 h 2072"/>
              <a:gd name="T110" fmla="*/ 166 w 4450"/>
              <a:gd name="T111" fmla="*/ 892 h 2072"/>
              <a:gd name="T112" fmla="*/ 4 w 4450"/>
              <a:gd name="T113" fmla="*/ 1276 h 2072"/>
              <a:gd name="T114" fmla="*/ 72 w 4450"/>
              <a:gd name="T115" fmla="*/ 1662 h 2072"/>
              <a:gd name="T116" fmla="*/ 348 w 4450"/>
              <a:gd name="T117" fmla="*/ 1966 h 2072"/>
              <a:gd name="T118" fmla="*/ 724 w 4450"/>
              <a:gd name="T119" fmla="*/ 2072 h 2072"/>
              <a:gd name="T120" fmla="*/ 1144 w 4450"/>
              <a:gd name="T121" fmla="*/ 1938 h 2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450" h="2072">
                <a:moveTo>
                  <a:pt x="2586" y="1256"/>
                </a:moveTo>
                <a:lnTo>
                  <a:pt x="2416" y="1256"/>
                </a:lnTo>
                <a:lnTo>
                  <a:pt x="2578" y="716"/>
                </a:lnTo>
                <a:lnTo>
                  <a:pt x="2578" y="626"/>
                </a:lnTo>
                <a:lnTo>
                  <a:pt x="2268" y="626"/>
                </a:lnTo>
                <a:lnTo>
                  <a:pt x="2268" y="716"/>
                </a:lnTo>
                <a:lnTo>
                  <a:pt x="2428" y="716"/>
                </a:lnTo>
                <a:lnTo>
                  <a:pt x="2266" y="1258"/>
                </a:lnTo>
                <a:lnTo>
                  <a:pt x="2266" y="1348"/>
                </a:lnTo>
                <a:lnTo>
                  <a:pt x="2586" y="1348"/>
                </a:lnTo>
                <a:lnTo>
                  <a:pt x="2586" y="1256"/>
                </a:lnTo>
                <a:close/>
                <a:moveTo>
                  <a:pt x="1992" y="1156"/>
                </a:moveTo>
                <a:lnTo>
                  <a:pt x="2058" y="1156"/>
                </a:lnTo>
                <a:lnTo>
                  <a:pt x="2072" y="1348"/>
                </a:lnTo>
                <a:lnTo>
                  <a:pt x="2208" y="1348"/>
                </a:lnTo>
                <a:lnTo>
                  <a:pt x="2134" y="626"/>
                </a:lnTo>
                <a:lnTo>
                  <a:pt x="1916" y="626"/>
                </a:lnTo>
                <a:lnTo>
                  <a:pt x="1844" y="1348"/>
                </a:lnTo>
                <a:lnTo>
                  <a:pt x="1980" y="1348"/>
                </a:lnTo>
                <a:lnTo>
                  <a:pt x="1992" y="1156"/>
                </a:lnTo>
                <a:close/>
                <a:moveTo>
                  <a:pt x="2022" y="716"/>
                </a:moveTo>
                <a:lnTo>
                  <a:pt x="2030" y="716"/>
                </a:lnTo>
                <a:lnTo>
                  <a:pt x="2054" y="1076"/>
                </a:lnTo>
                <a:lnTo>
                  <a:pt x="1998" y="1076"/>
                </a:lnTo>
                <a:lnTo>
                  <a:pt x="2022" y="716"/>
                </a:lnTo>
                <a:close/>
                <a:moveTo>
                  <a:pt x="2804" y="1102"/>
                </a:moveTo>
                <a:lnTo>
                  <a:pt x="2882" y="1102"/>
                </a:lnTo>
                <a:lnTo>
                  <a:pt x="2882" y="1102"/>
                </a:lnTo>
                <a:lnTo>
                  <a:pt x="2900" y="1102"/>
                </a:lnTo>
                <a:lnTo>
                  <a:pt x="2916" y="1100"/>
                </a:lnTo>
                <a:lnTo>
                  <a:pt x="2930" y="1096"/>
                </a:lnTo>
                <a:lnTo>
                  <a:pt x="2942" y="1090"/>
                </a:lnTo>
                <a:lnTo>
                  <a:pt x="2952" y="1084"/>
                </a:lnTo>
                <a:lnTo>
                  <a:pt x="2962" y="1076"/>
                </a:lnTo>
                <a:lnTo>
                  <a:pt x="2970" y="1066"/>
                </a:lnTo>
                <a:lnTo>
                  <a:pt x="2976" y="1058"/>
                </a:lnTo>
                <a:lnTo>
                  <a:pt x="2986" y="1036"/>
                </a:lnTo>
                <a:lnTo>
                  <a:pt x="2992" y="1016"/>
                </a:lnTo>
                <a:lnTo>
                  <a:pt x="2994" y="994"/>
                </a:lnTo>
                <a:lnTo>
                  <a:pt x="2996" y="974"/>
                </a:lnTo>
                <a:lnTo>
                  <a:pt x="2996" y="756"/>
                </a:lnTo>
                <a:lnTo>
                  <a:pt x="2996" y="756"/>
                </a:lnTo>
                <a:lnTo>
                  <a:pt x="2994" y="734"/>
                </a:lnTo>
                <a:lnTo>
                  <a:pt x="2992" y="714"/>
                </a:lnTo>
                <a:lnTo>
                  <a:pt x="2986" y="692"/>
                </a:lnTo>
                <a:lnTo>
                  <a:pt x="2976" y="672"/>
                </a:lnTo>
                <a:lnTo>
                  <a:pt x="2970" y="662"/>
                </a:lnTo>
                <a:lnTo>
                  <a:pt x="2962" y="654"/>
                </a:lnTo>
                <a:lnTo>
                  <a:pt x="2952" y="646"/>
                </a:lnTo>
                <a:lnTo>
                  <a:pt x="2942" y="638"/>
                </a:lnTo>
                <a:lnTo>
                  <a:pt x="2930" y="634"/>
                </a:lnTo>
                <a:lnTo>
                  <a:pt x="2916" y="630"/>
                </a:lnTo>
                <a:lnTo>
                  <a:pt x="2900" y="626"/>
                </a:lnTo>
                <a:lnTo>
                  <a:pt x="2882" y="626"/>
                </a:lnTo>
                <a:lnTo>
                  <a:pt x="2664" y="626"/>
                </a:lnTo>
                <a:lnTo>
                  <a:pt x="2664" y="1348"/>
                </a:lnTo>
                <a:lnTo>
                  <a:pt x="2804" y="1348"/>
                </a:lnTo>
                <a:lnTo>
                  <a:pt x="2804" y="1102"/>
                </a:lnTo>
                <a:close/>
                <a:moveTo>
                  <a:pt x="2804" y="716"/>
                </a:moveTo>
                <a:lnTo>
                  <a:pt x="2840" y="716"/>
                </a:lnTo>
                <a:lnTo>
                  <a:pt x="2840" y="716"/>
                </a:lnTo>
                <a:lnTo>
                  <a:pt x="2846" y="716"/>
                </a:lnTo>
                <a:lnTo>
                  <a:pt x="2850" y="718"/>
                </a:lnTo>
                <a:lnTo>
                  <a:pt x="2854" y="722"/>
                </a:lnTo>
                <a:lnTo>
                  <a:pt x="2858" y="726"/>
                </a:lnTo>
                <a:lnTo>
                  <a:pt x="2864" y="736"/>
                </a:lnTo>
                <a:lnTo>
                  <a:pt x="2866" y="752"/>
                </a:lnTo>
                <a:lnTo>
                  <a:pt x="2866" y="988"/>
                </a:lnTo>
                <a:lnTo>
                  <a:pt x="2866" y="988"/>
                </a:lnTo>
                <a:lnTo>
                  <a:pt x="2864" y="1002"/>
                </a:lnTo>
                <a:lnTo>
                  <a:pt x="2858" y="1014"/>
                </a:lnTo>
                <a:lnTo>
                  <a:pt x="2854" y="1018"/>
                </a:lnTo>
                <a:lnTo>
                  <a:pt x="2850" y="1020"/>
                </a:lnTo>
                <a:lnTo>
                  <a:pt x="2846" y="1022"/>
                </a:lnTo>
                <a:lnTo>
                  <a:pt x="2840" y="1024"/>
                </a:lnTo>
                <a:lnTo>
                  <a:pt x="2804" y="1024"/>
                </a:lnTo>
                <a:lnTo>
                  <a:pt x="2804" y="716"/>
                </a:lnTo>
                <a:close/>
                <a:moveTo>
                  <a:pt x="3214" y="1102"/>
                </a:moveTo>
                <a:lnTo>
                  <a:pt x="3236" y="1102"/>
                </a:lnTo>
                <a:lnTo>
                  <a:pt x="3282" y="1348"/>
                </a:lnTo>
                <a:lnTo>
                  <a:pt x="3430" y="1348"/>
                </a:lnTo>
                <a:lnTo>
                  <a:pt x="3364" y="1082"/>
                </a:lnTo>
                <a:lnTo>
                  <a:pt x="3364" y="1082"/>
                </a:lnTo>
                <a:lnTo>
                  <a:pt x="3376" y="1072"/>
                </a:lnTo>
                <a:lnTo>
                  <a:pt x="3386" y="1058"/>
                </a:lnTo>
                <a:lnTo>
                  <a:pt x="3392" y="1046"/>
                </a:lnTo>
                <a:lnTo>
                  <a:pt x="3398" y="1030"/>
                </a:lnTo>
                <a:lnTo>
                  <a:pt x="3402" y="1016"/>
                </a:lnTo>
                <a:lnTo>
                  <a:pt x="3404" y="1002"/>
                </a:lnTo>
                <a:lnTo>
                  <a:pt x="3406" y="974"/>
                </a:lnTo>
                <a:lnTo>
                  <a:pt x="3406" y="756"/>
                </a:lnTo>
                <a:lnTo>
                  <a:pt x="3406" y="756"/>
                </a:lnTo>
                <a:lnTo>
                  <a:pt x="3406" y="734"/>
                </a:lnTo>
                <a:lnTo>
                  <a:pt x="3402" y="714"/>
                </a:lnTo>
                <a:lnTo>
                  <a:pt x="3396" y="692"/>
                </a:lnTo>
                <a:lnTo>
                  <a:pt x="3386" y="672"/>
                </a:lnTo>
                <a:lnTo>
                  <a:pt x="3380" y="662"/>
                </a:lnTo>
                <a:lnTo>
                  <a:pt x="3372" y="654"/>
                </a:lnTo>
                <a:lnTo>
                  <a:pt x="3362" y="646"/>
                </a:lnTo>
                <a:lnTo>
                  <a:pt x="3352" y="638"/>
                </a:lnTo>
                <a:lnTo>
                  <a:pt x="3340" y="634"/>
                </a:lnTo>
                <a:lnTo>
                  <a:pt x="3326" y="630"/>
                </a:lnTo>
                <a:lnTo>
                  <a:pt x="3310" y="626"/>
                </a:lnTo>
                <a:lnTo>
                  <a:pt x="3294" y="626"/>
                </a:lnTo>
                <a:lnTo>
                  <a:pt x="3074" y="626"/>
                </a:lnTo>
                <a:lnTo>
                  <a:pt x="3074" y="1348"/>
                </a:lnTo>
                <a:lnTo>
                  <a:pt x="3214" y="1348"/>
                </a:lnTo>
                <a:lnTo>
                  <a:pt x="3214" y="1102"/>
                </a:lnTo>
                <a:close/>
                <a:moveTo>
                  <a:pt x="3214" y="716"/>
                </a:moveTo>
                <a:lnTo>
                  <a:pt x="3250" y="716"/>
                </a:lnTo>
                <a:lnTo>
                  <a:pt x="3250" y="716"/>
                </a:lnTo>
                <a:lnTo>
                  <a:pt x="3256" y="716"/>
                </a:lnTo>
                <a:lnTo>
                  <a:pt x="3260" y="718"/>
                </a:lnTo>
                <a:lnTo>
                  <a:pt x="3266" y="722"/>
                </a:lnTo>
                <a:lnTo>
                  <a:pt x="3268" y="726"/>
                </a:lnTo>
                <a:lnTo>
                  <a:pt x="3274" y="736"/>
                </a:lnTo>
                <a:lnTo>
                  <a:pt x="3276" y="752"/>
                </a:lnTo>
                <a:lnTo>
                  <a:pt x="3276" y="988"/>
                </a:lnTo>
                <a:lnTo>
                  <a:pt x="3276" y="988"/>
                </a:lnTo>
                <a:lnTo>
                  <a:pt x="3274" y="1002"/>
                </a:lnTo>
                <a:lnTo>
                  <a:pt x="3268" y="1014"/>
                </a:lnTo>
                <a:lnTo>
                  <a:pt x="3266" y="1018"/>
                </a:lnTo>
                <a:lnTo>
                  <a:pt x="3260" y="1020"/>
                </a:lnTo>
                <a:lnTo>
                  <a:pt x="3256" y="1022"/>
                </a:lnTo>
                <a:lnTo>
                  <a:pt x="3250" y="1024"/>
                </a:lnTo>
                <a:lnTo>
                  <a:pt x="3214" y="1024"/>
                </a:lnTo>
                <a:lnTo>
                  <a:pt x="3214" y="716"/>
                </a:lnTo>
                <a:close/>
                <a:moveTo>
                  <a:pt x="4046" y="896"/>
                </a:moveTo>
                <a:lnTo>
                  <a:pt x="4052" y="896"/>
                </a:lnTo>
                <a:lnTo>
                  <a:pt x="4124" y="1348"/>
                </a:lnTo>
                <a:lnTo>
                  <a:pt x="4234" y="1348"/>
                </a:lnTo>
                <a:lnTo>
                  <a:pt x="4306" y="896"/>
                </a:lnTo>
                <a:lnTo>
                  <a:pt x="4310" y="896"/>
                </a:lnTo>
                <a:lnTo>
                  <a:pt x="4310" y="1348"/>
                </a:lnTo>
                <a:lnTo>
                  <a:pt x="4450" y="1348"/>
                </a:lnTo>
                <a:lnTo>
                  <a:pt x="4450" y="626"/>
                </a:lnTo>
                <a:lnTo>
                  <a:pt x="4270" y="626"/>
                </a:lnTo>
                <a:lnTo>
                  <a:pt x="4178" y="1134"/>
                </a:lnTo>
                <a:lnTo>
                  <a:pt x="4088" y="626"/>
                </a:lnTo>
                <a:lnTo>
                  <a:pt x="3908" y="626"/>
                </a:lnTo>
                <a:lnTo>
                  <a:pt x="3908" y="1348"/>
                </a:lnTo>
                <a:lnTo>
                  <a:pt x="4046" y="1348"/>
                </a:lnTo>
                <a:lnTo>
                  <a:pt x="4046" y="896"/>
                </a:lnTo>
                <a:close/>
                <a:moveTo>
                  <a:pt x="3600" y="1348"/>
                </a:moveTo>
                <a:lnTo>
                  <a:pt x="3716" y="1348"/>
                </a:lnTo>
                <a:lnTo>
                  <a:pt x="3716" y="1348"/>
                </a:lnTo>
                <a:lnTo>
                  <a:pt x="3732" y="1348"/>
                </a:lnTo>
                <a:lnTo>
                  <a:pt x="3748" y="1344"/>
                </a:lnTo>
                <a:lnTo>
                  <a:pt x="3762" y="1340"/>
                </a:lnTo>
                <a:lnTo>
                  <a:pt x="3772" y="1336"/>
                </a:lnTo>
                <a:lnTo>
                  <a:pt x="3782" y="1328"/>
                </a:lnTo>
                <a:lnTo>
                  <a:pt x="3790" y="1320"/>
                </a:lnTo>
                <a:lnTo>
                  <a:pt x="3798" y="1312"/>
                </a:lnTo>
                <a:lnTo>
                  <a:pt x="3804" y="1302"/>
                </a:lnTo>
                <a:lnTo>
                  <a:pt x="3812" y="1282"/>
                </a:lnTo>
                <a:lnTo>
                  <a:pt x="3816" y="1260"/>
                </a:lnTo>
                <a:lnTo>
                  <a:pt x="3818" y="1240"/>
                </a:lnTo>
                <a:lnTo>
                  <a:pt x="3818" y="1220"/>
                </a:lnTo>
                <a:lnTo>
                  <a:pt x="3818" y="756"/>
                </a:lnTo>
                <a:lnTo>
                  <a:pt x="3818" y="756"/>
                </a:lnTo>
                <a:lnTo>
                  <a:pt x="3818" y="734"/>
                </a:lnTo>
                <a:lnTo>
                  <a:pt x="3816" y="714"/>
                </a:lnTo>
                <a:lnTo>
                  <a:pt x="3812" y="692"/>
                </a:lnTo>
                <a:lnTo>
                  <a:pt x="3804" y="672"/>
                </a:lnTo>
                <a:lnTo>
                  <a:pt x="3798" y="662"/>
                </a:lnTo>
                <a:lnTo>
                  <a:pt x="3790" y="654"/>
                </a:lnTo>
                <a:lnTo>
                  <a:pt x="3782" y="646"/>
                </a:lnTo>
                <a:lnTo>
                  <a:pt x="3772" y="638"/>
                </a:lnTo>
                <a:lnTo>
                  <a:pt x="3762" y="634"/>
                </a:lnTo>
                <a:lnTo>
                  <a:pt x="3748" y="630"/>
                </a:lnTo>
                <a:lnTo>
                  <a:pt x="3732" y="626"/>
                </a:lnTo>
                <a:lnTo>
                  <a:pt x="3716" y="626"/>
                </a:lnTo>
                <a:lnTo>
                  <a:pt x="3600" y="626"/>
                </a:lnTo>
                <a:lnTo>
                  <a:pt x="3600" y="626"/>
                </a:lnTo>
                <a:lnTo>
                  <a:pt x="3582" y="626"/>
                </a:lnTo>
                <a:lnTo>
                  <a:pt x="3568" y="630"/>
                </a:lnTo>
                <a:lnTo>
                  <a:pt x="3554" y="634"/>
                </a:lnTo>
                <a:lnTo>
                  <a:pt x="3542" y="638"/>
                </a:lnTo>
                <a:lnTo>
                  <a:pt x="3534" y="646"/>
                </a:lnTo>
                <a:lnTo>
                  <a:pt x="3524" y="654"/>
                </a:lnTo>
                <a:lnTo>
                  <a:pt x="3518" y="662"/>
                </a:lnTo>
                <a:lnTo>
                  <a:pt x="3512" y="672"/>
                </a:lnTo>
                <a:lnTo>
                  <a:pt x="3504" y="692"/>
                </a:lnTo>
                <a:lnTo>
                  <a:pt x="3500" y="714"/>
                </a:lnTo>
                <a:lnTo>
                  <a:pt x="3498" y="734"/>
                </a:lnTo>
                <a:lnTo>
                  <a:pt x="3496" y="756"/>
                </a:lnTo>
                <a:lnTo>
                  <a:pt x="3496" y="1220"/>
                </a:lnTo>
                <a:lnTo>
                  <a:pt x="3496" y="1220"/>
                </a:lnTo>
                <a:lnTo>
                  <a:pt x="3498" y="1240"/>
                </a:lnTo>
                <a:lnTo>
                  <a:pt x="3500" y="1260"/>
                </a:lnTo>
                <a:lnTo>
                  <a:pt x="3504" y="1282"/>
                </a:lnTo>
                <a:lnTo>
                  <a:pt x="3512" y="1302"/>
                </a:lnTo>
                <a:lnTo>
                  <a:pt x="3518" y="1312"/>
                </a:lnTo>
                <a:lnTo>
                  <a:pt x="3524" y="1320"/>
                </a:lnTo>
                <a:lnTo>
                  <a:pt x="3534" y="1328"/>
                </a:lnTo>
                <a:lnTo>
                  <a:pt x="3542" y="1336"/>
                </a:lnTo>
                <a:lnTo>
                  <a:pt x="3554" y="1340"/>
                </a:lnTo>
                <a:lnTo>
                  <a:pt x="3568" y="1344"/>
                </a:lnTo>
                <a:lnTo>
                  <a:pt x="3582" y="1348"/>
                </a:lnTo>
                <a:lnTo>
                  <a:pt x="3600" y="1348"/>
                </a:lnTo>
                <a:lnTo>
                  <a:pt x="3600" y="1348"/>
                </a:lnTo>
                <a:close/>
                <a:moveTo>
                  <a:pt x="3628" y="1230"/>
                </a:moveTo>
                <a:lnTo>
                  <a:pt x="3628" y="746"/>
                </a:lnTo>
                <a:lnTo>
                  <a:pt x="3628" y="742"/>
                </a:lnTo>
                <a:lnTo>
                  <a:pt x="3628" y="740"/>
                </a:lnTo>
                <a:lnTo>
                  <a:pt x="3628" y="740"/>
                </a:lnTo>
                <a:lnTo>
                  <a:pt x="3630" y="730"/>
                </a:lnTo>
                <a:lnTo>
                  <a:pt x="3638" y="722"/>
                </a:lnTo>
                <a:lnTo>
                  <a:pt x="3646" y="718"/>
                </a:lnTo>
                <a:lnTo>
                  <a:pt x="3658" y="716"/>
                </a:lnTo>
                <a:lnTo>
                  <a:pt x="3658" y="716"/>
                </a:lnTo>
                <a:lnTo>
                  <a:pt x="3670" y="718"/>
                </a:lnTo>
                <a:lnTo>
                  <a:pt x="3678" y="722"/>
                </a:lnTo>
                <a:lnTo>
                  <a:pt x="3686" y="730"/>
                </a:lnTo>
                <a:lnTo>
                  <a:pt x="3688" y="740"/>
                </a:lnTo>
                <a:lnTo>
                  <a:pt x="3688" y="742"/>
                </a:lnTo>
                <a:lnTo>
                  <a:pt x="3688" y="746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6"/>
                </a:lnTo>
                <a:lnTo>
                  <a:pt x="3686" y="1242"/>
                </a:lnTo>
                <a:lnTo>
                  <a:pt x="3680" y="1250"/>
                </a:lnTo>
                <a:lnTo>
                  <a:pt x="3670" y="1256"/>
                </a:lnTo>
                <a:lnTo>
                  <a:pt x="3658" y="1260"/>
                </a:lnTo>
                <a:lnTo>
                  <a:pt x="3658" y="1260"/>
                </a:lnTo>
                <a:lnTo>
                  <a:pt x="3646" y="1256"/>
                </a:lnTo>
                <a:lnTo>
                  <a:pt x="3636" y="1250"/>
                </a:lnTo>
                <a:lnTo>
                  <a:pt x="3630" y="1242"/>
                </a:lnTo>
                <a:lnTo>
                  <a:pt x="3628" y="1236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close/>
                <a:moveTo>
                  <a:pt x="1548" y="1348"/>
                </a:moveTo>
                <a:lnTo>
                  <a:pt x="1664" y="1348"/>
                </a:lnTo>
                <a:lnTo>
                  <a:pt x="1664" y="1348"/>
                </a:lnTo>
                <a:lnTo>
                  <a:pt x="1682" y="1348"/>
                </a:lnTo>
                <a:lnTo>
                  <a:pt x="1696" y="1344"/>
                </a:lnTo>
                <a:lnTo>
                  <a:pt x="1710" y="1340"/>
                </a:lnTo>
                <a:lnTo>
                  <a:pt x="1722" y="1336"/>
                </a:lnTo>
                <a:lnTo>
                  <a:pt x="1732" y="1328"/>
                </a:lnTo>
                <a:lnTo>
                  <a:pt x="1740" y="1320"/>
                </a:lnTo>
                <a:lnTo>
                  <a:pt x="1746" y="1312"/>
                </a:lnTo>
                <a:lnTo>
                  <a:pt x="1752" y="1302"/>
                </a:lnTo>
                <a:lnTo>
                  <a:pt x="1760" y="1282"/>
                </a:lnTo>
                <a:lnTo>
                  <a:pt x="1764" y="1260"/>
                </a:lnTo>
                <a:lnTo>
                  <a:pt x="1766" y="1240"/>
                </a:lnTo>
                <a:lnTo>
                  <a:pt x="1768" y="1220"/>
                </a:lnTo>
                <a:lnTo>
                  <a:pt x="1768" y="992"/>
                </a:lnTo>
                <a:lnTo>
                  <a:pt x="1600" y="992"/>
                </a:lnTo>
                <a:lnTo>
                  <a:pt x="1600" y="1074"/>
                </a:lnTo>
                <a:lnTo>
                  <a:pt x="1638" y="1074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6" y="1236"/>
                </a:lnTo>
                <a:lnTo>
                  <a:pt x="1634" y="1242"/>
                </a:lnTo>
                <a:lnTo>
                  <a:pt x="1628" y="1250"/>
                </a:lnTo>
                <a:lnTo>
                  <a:pt x="1618" y="1256"/>
                </a:lnTo>
                <a:lnTo>
                  <a:pt x="1606" y="1260"/>
                </a:lnTo>
                <a:lnTo>
                  <a:pt x="1606" y="1260"/>
                </a:lnTo>
                <a:lnTo>
                  <a:pt x="1594" y="1256"/>
                </a:lnTo>
                <a:lnTo>
                  <a:pt x="1584" y="1250"/>
                </a:lnTo>
                <a:lnTo>
                  <a:pt x="1578" y="1242"/>
                </a:lnTo>
                <a:lnTo>
                  <a:pt x="1576" y="1236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746"/>
                </a:lnTo>
                <a:lnTo>
                  <a:pt x="1576" y="746"/>
                </a:lnTo>
                <a:lnTo>
                  <a:pt x="1576" y="742"/>
                </a:lnTo>
                <a:lnTo>
                  <a:pt x="1576" y="740"/>
                </a:lnTo>
                <a:lnTo>
                  <a:pt x="1576" y="740"/>
                </a:lnTo>
                <a:lnTo>
                  <a:pt x="1578" y="730"/>
                </a:lnTo>
                <a:lnTo>
                  <a:pt x="1586" y="722"/>
                </a:lnTo>
                <a:lnTo>
                  <a:pt x="1596" y="718"/>
                </a:lnTo>
                <a:lnTo>
                  <a:pt x="1606" y="716"/>
                </a:lnTo>
                <a:lnTo>
                  <a:pt x="1606" y="716"/>
                </a:lnTo>
                <a:lnTo>
                  <a:pt x="1618" y="718"/>
                </a:lnTo>
                <a:lnTo>
                  <a:pt x="1628" y="722"/>
                </a:lnTo>
                <a:lnTo>
                  <a:pt x="1634" y="730"/>
                </a:lnTo>
                <a:lnTo>
                  <a:pt x="1636" y="740"/>
                </a:lnTo>
                <a:lnTo>
                  <a:pt x="1638" y="742"/>
                </a:lnTo>
                <a:lnTo>
                  <a:pt x="1638" y="746"/>
                </a:lnTo>
                <a:lnTo>
                  <a:pt x="1638" y="856"/>
                </a:lnTo>
                <a:lnTo>
                  <a:pt x="1768" y="856"/>
                </a:lnTo>
                <a:lnTo>
                  <a:pt x="1768" y="756"/>
                </a:lnTo>
                <a:lnTo>
                  <a:pt x="1768" y="756"/>
                </a:lnTo>
                <a:lnTo>
                  <a:pt x="1766" y="734"/>
                </a:lnTo>
                <a:lnTo>
                  <a:pt x="1764" y="714"/>
                </a:lnTo>
                <a:lnTo>
                  <a:pt x="1760" y="692"/>
                </a:lnTo>
                <a:lnTo>
                  <a:pt x="1752" y="672"/>
                </a:lnTo>
                <a:lnTo>
                  <a:pt x="1746" y="662"/>
                </a:lnTo>
                <a:lnTo>
                  <a:pt x="1740" y="654"/>
                </a:lnTo>
                <a:lnTo>
                  <a:pt x="1732" y="646"/>
                </a:lnTo>
                <a:lnTo>
                  <a:pt x="1722" y="638"/>
                </a:lnTo>
                <a:lnTo>
                  <a:pt x="1710" y="634"/>
                </a:lnTo>
                <a:lnTo>
                  <a:pt x="1696" y="630"/>
                </a:lnTo>
                <a:lnTo>
                  <a:pt x="1682" y="626"/>
                </a:lnTo>
                <a:lnTo>
                  <a:pt x="1664" y="626"/>
                </a:lnTo>
                <a:lnTo>
                  <a:pt x="1548" y="626"/>
                </a:lnTo>
                <a:lnTo>
                  <a:pt x="1548" y="626"/>
                </a:lnTo>
                <a:lnTo>
                  <a:pt x="1532" y="626"/>
                </a:lnTo>
                <a:lnTo>
                  <a:pt x="1516" y="630"/>
                </a:lnTo>
                <a:lnTo>
                  <a:pt x="1502" y="634"/>
                </a:lnTo>
                <a:lnTo>
                  <a:pt x="1492" y="638"/>
                </a:lnTo>
                <a:lnTo>
                  <a:pt x="1482" y="646"/>
                </a:lnTo>
                <a:lnTo>
                  <a:pt x="1474" y="654"/>
                </a:lnTo>
                <a:lnTo>
                  <a:pt x="1466" y="662"/>
                </a:lnTo>
                <a:lnTo>
                  <a:pt x="1460" y="672"/>
                </a:lnTo>
                <a:lnTo>
                  <a:pt x="1452" y="692"/>
                </a:lnTo>
                <a:lnTo>
                  <a:pt x="1448" y="714"/>
                </a:lnTo>
                <a:lnTo>
                  <a:pt x="1446" y="734"/>
                </a:lnTo>
                <a:lnTo>
                  <a:pt x="1446" y="756"/>
                </a:lnTo>
                <a:lnTo>
                  <a:pt x="1446" y="1220"/>
                </a:lnTo>
                <a:lnTo>
                  <a:pt x="1446" y="1220"/>
                </a:lnTo>
                <a:lnTo>
                  <a:pt x="1446" y="1240"/>
                </a:lnTo>
                <a:lnTo>
                  <a:pt x="1448" y="1260"/>
                </a:lnTo>
                <a:lnTo>
                  <a:pt x="1452" y="1282"/>
                </a:lnTo>
                <a:lnTo>
                  <a:pt x="1460" y="1302"/>
                </a:lnTo>
                <a:lnTo>
                  <a:pt x="1466" y="1312"/>
                </a:lnTo>
                <a:lnTo>
                  <a:pt x="1474" y="1320"/>
                </a:lnTo>
                <a:lnTo>
                  <a:pt x="1482" y="1328"/>
                </a:lnTo>
                <a:lnTo>
                  <a:pt x="1492" y="1336"/>
                </a:lnTo>
                <a:lnTo>
                  <a:pt x="1502" y="1340"/>
                </a:lnTo>
                <a:lnTo>
                  <a:pt x="1516" y="1344"/>
                </a:lnTo>
                <a:lnTo>
                  <a:pt x="1532" y="1348"/>
                </a:lnTo>
                <a:lnTo>
                  <a:pt x="1548" y="1348"/>
                </a:lnTo>
                <a:lnTo>
                  <a:pt x="1548" y="1348"/>
                </a:lnTo>
                <a:close/>
                <a:moveTo>
                  <a:pt x="1446" y="1590"/>
                </a:moveTo>
                <a:lnTo>
                  <a:pt x="1446" y="2072"/>
                </a:lnTo>
                <a:lnTo>
                  <a:pt x="4450" y="2072"/>
                </a:lnTo>
                <a:lnTo>
                  <a:pt x="4450" y="1590"/>
                </a:lnTo>
                <a:lnTo>
                  <a:pt x="1446" y="1590"/>
                </a:lnTo>
                <a:close/>
                <a:moveTo>
                  <a:pt x="1770" y="1982"/>
                </a:moveTo>
                <a:lnTo>
                  <a:pt x="1698" y="1982"/>
                </a:lnTo>
                <a:lnTo>
                  <a:pt x="1632" y="1790"/>
                </a:lnTo>
                <a:lnTo>
                  <a:pt x="1632" y="1790"/>
                </a:lnTo>
                <a:lnTo>
                  <a:pt x="1632" y="1790"/>
                </a:lnTo>
                <a:lnTo>
                  <a:pt x="1640" y="1848"/>
                </a:lnTo>
                <a:lnTo>
                  <a:pt x="1642" y="1880"/>
                </a:lnTo>
                <a:lnTo>
                  <a:pt x="1644" y="1908"/>
                </a:lnTo>
                <a:lnTo>
                  <a:pt x="1644" y="1982"/>
                </a:lnTo>
                <a:lnTo>
                  <a:pt x="1572" y="1982"/>
                </a:lnTo>
                <a:lnTo>
                  <a:pt x="1572" y="1668"/>
                </a:lnTo>
                <a:lnTo>
                  <a:pt x="1644" y="1668"/>
                </a:lnTo>
                <a:lnTo>
                  <a:pt x="1710" y="1864"/>
                </a:lnTo>
                <a:lnTo>
                  <a:pt x="1710" y="1864"/>
                </a:lnTo>
                <a:lnTo>
                  <a:pt x="1710" y="1864"/>
                </a:lnTo>
                <a:lnTo>
                  <a:pt x="1708" y="1836"/>
                </a:lnTo>
                <a:lnTo>
                  <a:pt x="1704" y="1806"/>
                </a:lnTo>
                <a:lnTo>
                  <a:pt x="1700" y="1774"/>
                </a:lnTo>
                <a:lnTo>
                  <a:pt x="1698" y="1746"/>
                </a:lnTo>
                <a:lnTo>
                  <a:pt x="1698" y="1668"/>
                </a:lnTo>
                <a:lnTo>
                  <a:pt x="1770" y="1668"/>
                </a:lnTo>
                <a:lnTo>
                  <a:pt x="1770" y="1982"/>
                </a:lnTo>
                <a:close/>
                <a:moveTo>
                  <a:pt x="2628" y="1726"/>
                </a:moveTo>
                <a:lnTo>
                  <a:pt x="2528" y="1726"/>
                </a:lnTo>
                <a:lnTo>
                  <a:pt x="2528" y="1788"/>
                </a:lnTo>
                <a:lnTo>
                  <a:pt x="2618" y="1788"/>
                </a:lnTo>
                <a:lnTo>
                  <a:pt x="2618" y="1848"/>
                </a:lnTo>
                <a:lnTo>
                  <a:pt x="2528" y="1848"/>
                </a:lnTo>
                <a:lnTo>
                  <a:pt x="2528" y="1922"/>
                </a:lnTo>
                <a:lnTo>
                  <a:pt x="2628" y="1922"/>
                </a:lnTo>
                <a:lnTo>
                  <a:pt x="2628" y="1982"/>
                </a:lnTo>
                <a:lnTo>
                  <a:pt x="2452" y="1982"/>
                </a:lnTo>
                <a:lnTo>
                  <a:pt x="2452" y="1668"/>
                </a:lnTo>
                <a:lnTo>
                  <a:pt x="2628" y="1668"/>
                </a:lnTo>
                <a:lnTo>
                  <a:pt x="2628" y="1726"/>
                </a:lnTo>
                <a:close/>
                <a:moveTo>
                  <a:pt x="3476" y="1726"/>
                </a:moveTo>
                <a:lnTo>
                  <a:pt x="3374" y="1726"/>
                </a:lnTo>
                <a:lnTo>
                  <a:pt x="3374" y="1788"/>
                </a:lnTo>
                <a:lnTo>
                  <a:pt x="3464" y="1788"/>
                </a:lnTo>
                <a:lnTo>
                  <a:pt x="3464" y="1848"/>
                </a:lnTo>
                <a:lnTo>
                  <a:pt x="3374" y="1848"/>
                </a:lnTo>
                <a:lnTo>
                  <a:pt x="3374" y="1982"/>
                </a:lnTo>
                <a:lnTo>
                  <a:pt x="3298" y="1982"/>
                </a:lnTo>
                <a:lnTo>
                  <a:pt x="3298" y="1668"/>
                </a:lnTo>
                <a:lnTo>
                  <a:pt x="3476" y="1668"/>
                </a:lnTo>
                <a:lnTo>
                  <a:pt x="3476" y="1726"/>
                </a:lnTo>
                <a:close/>
                <a:moveTo>
                  <a:pt x="4324" y="1726"/>
                </a:moveTo>
                <a:lnTo>
                  <a:pt x="4268" y="1726"/>
                </a:lnTo>
                <a:lnTo>
                  <a:pt x="4268" y="1982"/>
                </a:lnTo>
                <a:lnTo>
                  <a:pt x="4198" y="1982"/>
                </a:lnTo>
                <a:lnTo>
                  <a:pt x="4198" y="1726"/>
                </a:lnTo>
                <a:lnTo>
                  <a:pt x="4138" y="1726"/>
                </a:lnTo>
                <a:lnTo>
                  <a:pt x="4138" y="1668"/>
                </a:lnTo>
                <a:lnTo>
                  <a:pt x="4324" y="1668"/>
                </a:lnTo>
                <a:lnTo>
                  <a:pt x="4324" y="1726"/>
                </a:lnTo>
                <a:close/>
                <a:moveTo>
                  <a:pt x="878" y="1100"/>
                </a:moveTo>
                <a:lnTo>
                  <a:pt x="878" y="1100"/>
                </a:lnTo>
                <a:lnTo>
                  <a:pt x="906" y="1160"/>
                </a:lnTo>
                <a:lnTo>
                  <a:pt x="936" y="1218"/>
                </a:lnTo>
                <a:lnTo>
                  <a:pt x="966" y="1268"/>
                </a:lnTo>
                <a:lnTo>
                  <a:pt x="994" y="1308"/>
                </a:lnTo>
                <a:lnTo>
                  <a:pt x="994" y="1308"/>
                </a:lnTo>
                <a:lnTo>
                  <a:pt x="1014" y="1278"/>
                </a:lnTo>
                <a:lnTo>
                  <a:pt x="1040" y="1240"/>
                </a:lnTo>
                <a:lnTo>
                  <a:pt x="1066" y="1190"/>
                </a:lnTo>
                <a:lnTo>
                  <a:pt x="1094" y="1130"/>
                </a:lnTo>
                <a:lnTo>
                  <a:pt x="1122" y="1064"/>
                </a:lnTo>
                <a:lnTo>
                  <a:pt x="1136" y="1026"/>
                </a:lnTo>
                <a:lnTo>
                  <a:pt x="1148" y="988"/>
                </a:lnTo>
                <a:lnTo>
                  <a:pt x="1160" y="948"/>
                </a:lnTo>
                <a:lnTo>
                  <a:pt x="1170" y="906"/>
                </a:lnTo>
                <a:lnTo>
                  <a:pt x="1178" y="862"/>
                </a:lnTo>
                <a:lnTo>
                  <a:pt x="1186" y="818"/>
                </a:lnTo>
                <a:lnTo>
                  <a:pt x="1186" y="818"/>
                </a:lnTo>
                <a:lnTo>
                  <a:pt x="1192" y="768"/>
                </a:lnTo>
                <a:lnTo>
                  <a:pt x="1196" y="718"/>
                </a:lnTo>
                <a:lnTo>
                  <a:pt x="1198" y="668"/>
                </a:lnTo>
                <a:lnTo>
                  <a:pt x="1198" y="618"/>
                </a:lnTo>
                <a:lnTo>
                  <a:pt x="1194" y="562"/>
                </a:lnTo>
                <a:lnTo>
                  <a:pt x="1186" y="504"/>
                </a:lnTo>
                <a:lnTo>
                  <a:pt x="1176" y="442"/>
                </a:lnTo>
                <a:lnTo>
                  <a:pt x="1162" y="374"/>
                </a:lnTo>
                <a:lnTo>
                  <a:pt x="1162" y="374"/>
                </a:lnTo>
                <a:lnTo>
                  <a:pt x="1152" y="338"/>
                </a:lnTo>
                <a:lnTo>
                  <a:pt x="1142" y="304"/>
                </a:lnTo>
                <a:lnTo>
                  <a:pt x="1132" y="270"/>
                </a:lnTo>
                <a:lnTo>
                  <a:pt x="1120" y="238"/>
                </a:lnTo>
                <a:lnTo>
                  <a:pt x="1094" y="178"/>
                </a:lnTo>
                <a:lnTo>
                  <a:pt x="1066" y="124"/>
                </a:lnTo>
                <a:lnTo>
                  <a:pt x="1042" y="78"/>
                </a:lnTo>
                <a:lnTo>
                  <a:pt x="1020" y="42"/>
                </a:lnTo>
                <a:lnTo>
                  <a:pt x="992" y="0"/>
                </a:lnTo>
                <a:lnTo>
                  <a:pt x="992" y="0"/>
                </a:lnTo>
                <a:lnTo>
                  <a:pt x="964" y="44"/>
                </a:lnTo>
                <a:lnTo>
                  <a:pt x="944" y="78"/>
                </a:lnTo>
                <a:lnTo>
                  <a:pt x="922" y="118"/>
                </a:lnTo>
                <a:lnTo>
                  <a:pt x="900" y="164"/>
                </a:lnTo>
                <a:lnTo>
                  <a:pt x="876" y="216"/>
                </a:lnTo>
                <a:lnTo>
                  <a:pt x="856" y="270"/>
                </a:lnTo>
                <a:lnTo>
                  <a:pt x="836" y="326"/>
                </a:lnTo>
                <a:lnTo>
                  <a:pt x="836" y="326"/>
                </a:lnTo>
                <a:lnTo>
                  <a:pt x="820" y="390"/>
                </a:lnTo>
                <a:lnTo>
                  <a:pt x="808" y="450"/>
                </a:lnTo>
                <a:lnTo>
                  <a:pt x="798" y="510"/>
                </a:lnTo>
                <a:lnTo>
                  <a:pt x="792" y="570"/>
                </a:lnTo>
                <a:lnTo>
                  <a:pt x="790" y="628"/>
                </a:lnTo>
                <a:lnTo>
                  <a:pt x="790" y="684"/>
                </a:lnTo>
                <a:lnTo>
                  <a:pt x="792" y="742"/>
                </a:lnTo>
                <a:lnTo>
                  <a:pt x="798" y="798"/>
                </a:lnTo>
                <a:lnTo>
                  <a:pt x="798" y="798"/>
                </a:lnTo>
                <a:lnTo>
                  <a:pt x="806" y="852"/>
                </a:lnTo>
                <a:lnTo>
                  <a:pt x="818" y="908"/>
                </a:lnTo>
                <a:lnTo>
                  <a:pt x="830" y="958"/>
                </a:lnTo>
                <a:lnTo>
                  <a:pt x="844" y="1004"/>
                </a:lnTo>
                <a:lnTo>
                  <a:pt x="868" y="1074"/>
                </a:lnTo>
                <a:lnTo>
                  <a:pt x="878" y="1100"/>
                </a:lnTo>
                <a:lnTo>
                  <a:pt x="878" y="1100"/>
                </a:lnTo>
                <a:close/>
                <a:moveTo>
                  <a:pt x="992" y="1260"/>
                </a:moveTo>
                <a:lnTo>
                  <a:pt x="992" y="1260"/>
                </a:lnTo>
                <a:lnTo>
                  <a:pt x="976" y="1222"/>
                </a:lnTo>
                <a:lnTo>
                  <a:pt x="966" y="1198"/>
                </a:lnTo>
                <a:lnTo>
                  <a:pt x="956" y="1172"/>
                </a:lnTo>
                <a:lnTo>
                  <a:pt x="948" y="1140"/>
                </a:lnTo>
                <a:lnTo>
                  <a:pt x="942" y="1104"/>
                </a:lnTo>
                <a:lnTo>
                  <a:pt x="938" y="1066"/>
                </a:lnTo>
                <a:lnTo>
                  <a:pt x="934" y="1022"/>
                </a:lnTo>
                <a:lnTo>
                  <a:pt x="934" y="1022"/>
                </a:lnTo>
                <a:lnTo>
                  <a:pt x="936" y="980"/>
                </a:lnTo>
                <a:lnTo>
                  <a:pt x="942" y="940"/>
                </a:lnTo>
                <a:lnTo>
                  <a:pt x="950" y="904"/>
                </a:lnTo>
                <a:lnTo>
                  <a:pt x="958" y="870"/>
                </a:lnTo>
                <a:lnTo>
                  <a:pt x="968" y="840"/>
                </a:lnTo>
                <a:lnTo>
                  <a:pt x="978" y="816"/>
                </a:lnTo>
                <a:lnTo>
                  <a:pt x="988" y="798"/>
                </a:lnTo>
                <a:lnTo>
                  <a:pt x="994" y="788"/>
                </a:lnTo>
                <a:lnTo>
                  <a:pt x="994" y="788"/>
                </a:lnTo>
                <a:lnTo>
                  <a:pt x="1006" y="814"/>
                </a:lnTo>
                <a:lnTo>
                  <a:pt x="1016" y="836"/>
                </a:lnTo>
                <a:lnTo>
                  <a:pt x="1024" y="864"/>
                </a:lnTo>
                <a:lnTo>
                  <a:pt x="1034" y="894"/>
                </a:lnTo>
                <a:lnTo>
                  <a:pt x="1042" y="930"/>
                </a:lnTo>
                <a:lnTo>
                  <a:pt x="1048" y="970"/>
                </a:lnTo>
                <a:lnTo>
                  <a:pt x="1050" y="1012"/>
                </a:lnTo>
                <a:lnTo>
                  <a:pt x="1050" y="1012"/>
                </a:lnTo>
                <a:lnTo>
                  <a:pt x="1050" y="1054"/>
                </a:lnTo>
                <a:lnTo>
                  <a:pt x="1046" y="1094"/>
                </a:lnTo>
                <a:lnTo>
                  <a:pt x="1040" y="1130"/>
                </a:lnTo>
                <a:lnTo>
                  <a:pt x="1032" y="1164"/>
                </a:lnTo>
                <a:lnTo>
                  <a:pt x="1022" y="1194"/>
                </a:lnTo>
                <a:lnTo>
                  <a:pt x="1012" y="1220"/>
                </a:lnTo>
                <a:lnTo>
                  <a:pt x="1002" y="1242"/>
                </a:lnTo>
                <a:lnTo>
                  <a:pt x="992" y="1260"/>
                </a:lnTo>
                <a:lnTo>
                  <a:pt x="992" y="1260"/>
                </a:lnTo>
                <a:close/>
                <a:moveTo>
                  <a:pt x="838" y="624"/>
                </a:moveTo>
                <a:lnTo>
                  <a:pt x="838" y="624"/>
                </a:lnTo>
                <a:lnTo>
                  <a:pt x="840" y="586"/>
                </a:lnTo>
                <a:lnTo>
                  <a:pt x="844" y="550"/>
                </a:lnTo>
                <a:lnTo>
                  <a:pt x="854" y="480"/>
                </a:lnTo>
                <a:lnTo>
                  <a:pt x="868" y="420"/>
                </a:lnTo>
                <a:lnTo>
                  <a:pt x="878" y="376"/>
                </a:lnTo>
                <a:lnTo>
                  <a:pt x="878" y="376"/>
                </a:lnTo>
                <a:lnTo>
                  <a:pt x="896" y="320"/>
                </a:lnTo>
                <a:lnTo>
                  <a:pt x="916" y="268"/>
                </a:lnTo>
                <a:lnTo>
                  <a:pt x="932" y="224"/>
                </a:lnTo>
                <a:lnTo>
                  <a:pt x="950" y="186"/>
                </a:lnTo>
                <a:lnTo>
                  <a:pt x="976" y="130"/>
                </a:lnTo>
                <a:lnTo>
                  <a:pt x="992" y="102"/>
                </a:lnTo>
                <a:lnTo>
                  <a:pt x="992" y="102"/>
                </a:lnTo>
                <a:lnTo>
                  <a:pt x="1010" y="132"/>
                </a:lnTo>
                <a:lnTo>
                  <a:pt x="1040" y="194"/>
                </a:lnTo>
                <a:lnTo>
                  <a:pt x="1058" y="234"/>
                </a:lnTo>
                <a:lnTo>
                  <a:pt x="1076" y="276"/>
                </a:lnTo>
                <a:lnTo>
                  <a:pt x="1092" y="324"/>
                </a:lnTo>
                <a:lnTo>
                  <a:pt x="1108" y="372"/>
                </a:lnTo>
                <a:lnTo>
                  <a:pt x="1108" y="372"/>
                </a:lnTo>
                <a:lnTo>
                  <a:pt x="1120" y="420"/>
                </a:lnTo>
                <a:lnTo>
                  <a:pt x="1130" y="468"/>
                </a:lnTo>
                <a:lnTo>
                  <a:pt x="1138" y="514"/>
                </a:lnTo>
                <a:lnTo>
                  <a:pt x="1142" y="556"/>
                </a:lnTo>
                <a:lnTo>
                  <a:pt x="1146" y="598"/>
                </a:lnTo>
                <a:lnTo>
                  <a:pt x="1148" y="636"/>
                </a:lnTo>
                <a:lnTo>
                  <a:pt x="1150" y="700"/>
                </a:lnTo>
                <a:lnTo>
                  <a:pt x="1150" y="700"/>
                </a:lnTo>
                <a:lnTo>
                  <a:pt x="1146" y="754"/>
                </a:lnTo>
                <a:lnTo>
                  <a:pt x="1142" y="808"/>
                </a:lnTo>
                <a:lnTo>
                  <a:pt x="1136" y="856"/>
                </a:lnTo>
                <a:lnTo>
                  <a:pt x="1128" y="896"/>
                </a:lnTo>
                <a:lnTo>
                  <a:pt x="1128" y="896"/>
                </a:lnTo>
                <a:lnTo>
                  <a:pt x="1128" y="864"/>
                </a:lnTo>
                <a:lnTo>
                  <a:pt x="1128" y="832"/>
                </a:lnTo>
                <a:lnTo>
                  <a:pt x="1124" y="760"/>
                </a:lnTo>
                <a:lnTo>
                  <a:pt x="1116" y="686"/>
                </a:lnTo>
                <a:lnTo>
                  <a:pt x="1104" y="616"/>
                </a:lnTo>
                <a:lnTo>
                  <a:pt x="1104" y="616"/>
                </a:lnTo>
                <a:lnTo>
                  <a:pt x="1096" y="580"/>
                </a:lnTo>
                <a:lnTo>
                  <a:pt x="1084" y="542"/>
                </a:lnTo>
                <a:lnTo>
                  <a:pt x="1072" y="500"/>
                </a:lnTo>
                <a:lnTo>
                  <a:pt x="1056" y="458"/>
                </a:lnTo>
                <a:lnTo>
                  <a:pt x="1040" y="416"/>
                </a:lnTo>
                <a:lnTo>
                  <a:pt x="1024" y="378"/>
                </a:lnTo>
                <a:lnTo>
                  <a:pt x="1008" y="344"/>
                </a:lnTo>
                <a:lnTo>
                  <a:pt x="992" y="314"/>
                </a:lnTo>
                <a:lnTo>
                  <a:pt x="992" y="314"/>
                </a:lnTo>
                <a:lnTo>
                  <a:pt x="978" y="342"/>
                </a:lnTo>
                <a:lnTo>
                  <a:pt x="962" y="374"/>
                </a:lnTo>
                <a:lnTo>
                  <a:pt x="948" y="408"/>
                </a:lnTo>
                <a:lnTo>
                  <a:pt x="932" y="448"/>
                </a:lnTo>
                <a:lnTo>
                  <a:pt x="918" y="488"/>
                </a:lnTo>
                <a:lnTo>
                  <a:pt x="904" y="532"/>
                </a:lnTo>
                <a:lnTo>
                  <a:pt x="892" y="574"/>
                </a:lnTo>
                <a:lnTo>
                  <a:pt x="882" y="616"/>
                </a:lnTo>
                <a:lnTo>
                  <a:pt x="882" y="616"/>
                </a:lnTo>
                <a:lnTo>
                  <a:pt x="874" y="658"/>
                </a:lnTo>
                <a:lnTo>
                  <a:pt x="868" y="700"/>
                </a:lnTo>
                <a:lnTo>
                  <a:pt x="864" y="742"/>
                </a:lnTo>
                <a:lnTo>
                  <a:pt x="860" y="784"/>
                </a:lnTo>
                <a:lnTo>
                  <a:pt x="858" y="854"/>
                </a:lnTo>
                <a:lnTo>
                  <a:pt x="856" y="898"/>
                </a:lnTo>
                <a:lnTo>
                  <a:pt x="856" y="898"/>
                </a:lnTo>
                <a:lnTo>
                  <a:pt x="850" y="858"/>
                </a:lnTo>
                <a:lnTo>
                  <a:pt x="844" y="794"/>
                </a:lnTo>
                <a:lnTo>
                  <a:pt x="838" y="714"/>
                </a:lnTo>
                <a:lnTo>
                  <a:pt x="838" y="670"/>
                </a:lnTo>
                <a:lnTo>
                  <a:pt x="838" y="624"/>
                </a:lnTo>
                <a:lnTo>
                  <a:pt x="838" y="624"/>
                </a:lnTo>
                <a:close/>
                <a:moveTo>
                  <a:pt x="724" y="1576"/>
                </a:moveTo>
                <a:lnTo>
                  <a:pt x="724" y="1576"/>
                </a:lnTo>
                <a:lnTo>
                  <a:pt x="724" y="1574"/>
                </a:lnTo>
                <a:lnTo>
                  <a:pt x="724" y="1574"/>
                </a:lnTo>
                <a:lnTo>
                  <a:pt x="740" y="1560"/>
                </a:lnTo>
                <a:lnTo>
                  <a:pt x="756" y="1548"/>
                </a:lnTo>
                <a:lnTo>
                  <a:pt x="774" y="1538"/>
                </a:lnTo>
                <a:lnTo>
                  <a:pt x="792" y="1530"/>
                </a:lnTo>
                <a:lnTo>
                  <a:pt x="810" y="1524"/>
                </a:lnTo>
                <a:lnTo>
                  <a:pt x="830" y="1520"/>
                </a:lnTo>
                <a:lnTo>
                  <a:pt x="850" y="1516"/>
                </a:lnTo>
                <a:lnTo>
                  <a:pt x="868" y="1516"/>
                </a:lnTo>
                <a:lnTo>
                  <a:pt x="888" y="1516"/>
                </a:lnTo>
                <a:lnTo>
                  <a:pt x="908" y="1520"/>
                </a:lnTo>
                <a:lnTo>
                  <a:pt x="926" y="1524"/>
                </a:lnTo>
                <a:lnTo>
                  <a:pt x="946" y="1530"/>
                </a:lnTo>
                <a:lnTo>
                  <a:pt x="964" y="1538"/>
                </a:lnTo>
                <a:lnTo>
                  <a:pt x="980" y="1548"/>
                </a:lnTo>
                <a:lnTo>
                  <a:pt x="998" y="1560"/>
                </a:lnTo>
                <a:lnTo>
                  <a:pt x="1012" y="1574"/>
                </a:lnTo>
                <a:lnTo>
                  <a:pt x="1012" y="1574"/>
                </a:lnTo>
                <a:lnTo>
                  <a:pt x="1026" y="1590"/>
                </a:lnTo>
                <a:lnTo>
                  <a:pt x="1038" y="1606"/>
                </a:lnTo>
                <a:lnTo>
                  <a:pt x="1048" y="1624"/>
                </a:lnTo>
                <a:lnTo>
                  <a:pt x="1058" y="1642"/>
                </a:lnTo>
                <a:lnTo>
                  <a:pt x="1064" y="1660"/>
                </a:lnTo>
                <a:lnTo>
                  <a:pt x="1068" y="1680"/>
                </a:lnTo>
                <a:lnTo>
                  <a:pt x="1072" y="1698"/>
                </a:lnTo>
                <a:lnTo>
                  <a:pt x="1072" y="1718"/>
                </a:lnTo>
                <a:lnTo>
                  <a:pt x="1072" y="1738"/>
                </a:lnTo>
                <a:lnTo>
                  <a:pt x="1068" y="1756"/>
                </a:lnTo>
                <a:lnTo>
                  <a:pt x="1064" y="1776"/>
                </a:lnTo>
                <a:lnTo>
                  <a:pt x="1058" y="1794"/>
                </a:lnTo>
                <a:lnTo>
                  <a:pt x="1048" y="1812"/>
                </a:lnTo>
                <a:lnTo>
                  <a:pt x="1038" y="1830"/>
                </a:lnTo>
                <a:lnTo>
                  <a:pt x="1026" y="1846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0" y="1864"/>
                </a:lnTo>
                <a:lnTo>
                  <a:pt x="1010" y="1864"/>
                </a:lnTo>
                <a:lnTo>
                  <a:pt x="980" y="1892"/>
                </a:lnTo>
                <a:lnTo>
                  <a:pt x="946" y="1914"/>
                </a:lnTo>
                <a:lnTo>
                  <a:pt x="912" y="1936"/>
                </a:lnTo>
                <a:lnTo>
                  <a:pt x="876" y="1952"/>
                </a:lnTo>
                <a:lnTo>
                  <a:pt x="840" y="1964"/>
                </a:lnTo>
                <a:lnTo>
                  <a:pt x="802" y="1974"/>
                </a:lnTo>
                <a:lnTo>
                  <a:pt x="762" y="1980"/>
                </a:lnTo>
                <a:lnTo>
                  <a:pt x="724" y="1982"/>
                </a:lnTo>
                <a:lnTo>
                  <a:pt x="724" y="1982"/>
                </a:lnTo>
                <a:lnTo>
                  <a:pt x="684" y="1980"/>
                </a:lnTo>
                <a:lnTo>
                  <a:pt x="646" y="1974"/>
                </a:lnTo>
                <a:lnTo>
                  <a:pt x="608" y="1964"/>
                </a:lnTo>
                <a:lnTo>
                  <a:pt x="570" y="1952"/>
                </a:lnTo>
                <a:lnTo>
                  <a:pt x="534" y="1934"/>
                </a:lnTo>
                <a:lnTo>
                  <a:pt x="500" y="1914"/>
                </a:lnTo>
                <a:lnTo>
                  <a:pt x="468" y="1890"/>
                </a:lnTo>
                <a:lnTo>
                  <a:pt x="436" y="1862"/>
                </a:lnTo>
                <a:lnTo>
                  <a:pt x="436" y="1862"/>
                </a:lnTo>
                <a:lnTo>
                  <a:pt x="412" y="1836"/>
                </a:lnTo>
                <a:lnTo>
                  <a:pt x="390" y="1806"/>
                </a:lnTo>
                <a:lnTo>
                  <a:pt x="370" y="1776"/>
                </a:lnTo>
                <a:lnTo>
                  <a:pt x="354" y="1746"/>
                </a:lnTo>
                <a:lnTo>
                  <a:pt x="342" y="1714"/>
                </a:lnTo>
                <a:lnTo>
                  <a:pt x="332" y="1680"/>
                </a:lnTo>
                <a:lnTo>
                  <a:pt x="324" y="1648"/>
                </a:lnTo>
                <a:lnTo>
                  <a:pt x="320" y="1614"/>
                </a:lnTo>
                <a:lnTo>
                  <a:pt x="318" y="1578"/>
                </a:lnTo>
                <a:lnTo>
                  <a:pt x="318" y="1544"/>
                </a:lnTo>
                <a:lnTo>
                  <a:pt x="322" y="1510"/>
                </a:lnTo>
                <a:lnTo>
                  <a:pt x="330" y="1478"/>
                </a:lnTo>
                <a:lnTo>
                  <a:pt x="340" y="1444"/>
                </a:lnTo>
                <a:lnTo>
                  <a:pt x="352" y="1412"/>
                </a:lnTo>
                <a:lnTo>
                  <a:pt x="368" y="1380"/>
                </a:lnTo>
                <a:lnTo>
                  <a:pt x="386" y="1350"/>
                </a:lnTo>
                <a:lnTo>
                  <a:pt x="386" y="1350"/>
                </a:lnTo>
                <a:lnTo>
                  <a:pt x="410" y="1320"/>
                </a:lnTo>
                <a:lnTo>
                  <a:pt x="436" y="1290"/>
                </a:lnTo>
                <a:lnTo>
                  <a:pt x="436" y="1290"/>
                </a:lnTo>
                <a:lnTo>
                  <a:pt x="468" y="1262"/>
                </a:lnTo>
                <a:lnTo>
                  <a:pt x="500" y="1238"/>
                </a:lnTo>
                <a:lnTo>
                  <a:pt x="534" y="1218"/>
                </a:lnTo>
                <a:lnTo>
                  <a:pt x="570" y="1202"/>
                </a:lnTo>
                <a:lnTo>
                  <a:pt x="608" y="1188"/>
                </a:lnTo>
                <a:lnTo>
                  <a:pt x="646" y="1178"/>
                </a:lnTo>
                <a:lnTo>
                  <a:pt x="684" y="1174"/>
                </a:lnTo>
                <a:lnTo>
                  <a:pt x="724" y="1172"/>
                </a:lnTo>
                <a:lnTo>
                  <a:pt x="724" y="630"/>
                </a:lnTo>
                <a:lnTo>
                  <a:pt x="724" y="630"/>
                </a:lnTo>
                <a:lnTo>
                  <a:pt x="686" y="630"/>
                </a:lnTo>
                <a:lnTo>
                  <a:pt x="650" y="634"/>
                </a:lnTo>
                <a:lnTo>
                  <a:pt x="614" y="638"/>
                </a:lnTo>
                <a:lnTo>
                  <a:pt x="578" y="644"/>
                </a:lnTo>
                <a:lnTo>
                  <a:pt x="542" y="652"/>
                </a:lnTo>
                <a:lnTo>
                  <a:pt x="508" y="662"/>
                </a:lnTo>
                <a:lnTo>
                  <a:pt x="474" y="674"/>
                </a:lnTo>
                <a:lnTo>
                  <a:pt x="442" y="686"/>
                </a:lnTo>
                <a:lnTo>
                  <a:pt x="410" y="700"/>
                </a:lnTo>
                <a:lnTo>
                  <a:pt x="378" y="716"/>
                </a:lnTo>
                <a:lnTo>
                  <a:pt x="348" y="734"/>
                </a:lnTo>
                <a:lnTo>
                  <a:pt x="320" y="752"/>
                </a:lnTo>
                <a:lnTo>
                  <a:pt x="290" y="772"/>
                </a:lnTo>
                <a:lnTo>
                  <a:pt x="264" y="794"/>
                </a:lnTo>
                <a:lnTo>
                  <a:pt x="238" y="816"/>
                </a:lnTo>
                <a:lnTo>
                  <a:pt x="212" y="840"/>
                </a:lnTo>
                <a:lnTo>
                  <a:pt x="188" y="866"/>
                </a:lnTo>
                <a:lnTo>
                  <a:pt x="166" y="892"/>
                </a:lnTo>
                <a:lnTo>
                  <a:pt x="144" y="920"/>
                </a:lnTo>
                <a:lnTo>
                  <a:pt x="124" y="948"/>
                </a:lnTo>
                <a:lnTo>
                  <a:pt x="104" y="976"/>
                </a:lnTo>
                <a:lnTo>
                  <a:pt x="88" y="1006"/>
                </a:lnTo>
                <a:lnTo>
                  <a:pt x="72" y="1038"/>
                </a:lnTo>
                <a:lnTo>
                  <a:pt x="56" y="1070"/>
                </a:lnTo>
                <a:lnTo>
                  <a:pt x="44" y="1102"/>
                </a:lnTo>
                <a:lnTo>
                  <a:pt x="32" y="1136"/>
                </a:lnTo>
                <a:lnTo>
                  <a:pt x="22" y="1170"/>
                </a:lnTo>
                <a:lnTo>
                  <a:pt x="14" y="1206"/>
                </a:lnTo>
                <a:lnTo>
                  <a:pt x="8" y="1240"/>
                </a:lnTo>
                <a:lnTo>
                  <a:pt x="4" y="1276"/>
                </a:lnTo>
                <a:lnTo>
                  <a:pt x="0" y="1314"/>
                </a:lnTo>
                <a:lnTo>
                  <a:pt x="0" y="1350"/>
                </a:lnTo>
                <a:lnTo>
                  <a:pt x="0" y="1350"/>
                </a:lnTo>
                <a:lnTo>
                  <a:pt x="0" y="1388"/>
                </a:lnTo>
                <a:lnTo>
                  <a:pt x="4" y="1424"/>
                </a:lnTo>
                <a:lnTo>
                  <a:pt x="8" y="1460"/>
                </a:lnTo>
                <a:lnTo>
                  <a:pt x="14" y="1496"/>
                </a:lnTo>
                <a:lnTo>
                  <a:pt x="22" y="1530"/>
                </a:lnTo>
                <a:lnTo>
                  <a:pt x="32" y="1564"/>
                </a:lnTo>
                <a:lnTo>
                  <a:pt x="44" y="1598"/>
                </a:lnTo>
                <a:lnTo>
                  <a:pt x="56" y="1630"/>
                </a:lnTo>
                <a:lnTo>
                  <a:pt x="72" y="1662"/>
                </a:lnTo>
                <a:lnTo>
                  <a:pt x="88" y="1694"/>
                </a:lnTo>
                <a:lnTo>
                  <a:pt x="104" y="1724"/>
                </a:lnTo>
                <a:lnTo>
                  <a:pt x="124" y="1754"/>
                </a:lnTo>
                <a:lnTo>
                  <a:pt x="144" y="1782"/>
                </a:lnTo>
                <a:lnTo>
                  <a:pt x="166" y="1808"/>
                </a:lnTo>
                <a:lnTo>
                  <a:pt x="188" y="1836"/>
                </a:lnTo>
                <a:lnTo>
                  <a:pt x="212" y="1860"/>
                </a:lnTo>
                <a:lnTo>
                  <a:pt x="238" y="1884"/>
                </a:lnTo>
                <a:lnTo>
                  <a:pt x="264" y="1906"/>
                </a:lnTo>
                <a:lnTo>
                  <a:pt x="290" y="1928"/>
                </a:lnTo>
                <a:lnTo>
                  <a:pt x="320" y="1948"/>
                </a:lnTo>
                <a:lnTo>
                  <a:pt x="348" y="1966"/>
                </a:lnTo>
                <a:lnTo>
                  <a:pt x="378" y="1984"/>
                </a:lnTo>
                <a:lnTo>
                  <a:pt x="410" y="2000"/>
                </a:lnTo>
                <a:lnTo>
                  <a:pt x="442" y="2014"/>
                </a:lnTo>
                <a:lnTo>
                  <a:pt x="474" y="2028"/>
                </a:lnTo>
                <a:lnTo>
                  <a:pt x="508" y="2038"/>
                </a:lnTo>
                <a:lnTo>
                  <a:pt x="542" y="2048"/>
                </a:lnTo>
                <a:lnTo>
                  <a:pt x="578" y="2056"/>
                </a:lnTo>
                <a:lnTo>
                  <a:pt x="614" y="2062"/>
                </a:lnTo>
                <a:lnTo>
                  <a:pt x="650" y="2068"/>
                </a:lnTo>
                <a:lnTo>
                  <a:pt x="686" y="2070"/>
                </a:lnTo>
                <a:lnTo>
                  <a:pt x="724" y="2072"/>
                </a:lnTo>
                <a:lnTo>
                  <a:pt x="724" y="2072"/>
                </a:lnTo>
                <a:lnTo>
                  <a:pt x="762" y="2070"/>
                </a:lnTo>
                <a:lnTo>
                  <a:pt x="800" y="2068"/>
                </a:lnTo>
                <a:lnTo>
                  <a:pt x="838" y="2062"/>
                </a:lnTo>
                <a:lnTo>
                  <a:pt x="876" y="2056"/>
                </a:lnTo>
                <a:lnTo>
                  <a:pt x="912" y="2046"/>
                </a:lnTo>
                <a:lnTo>
                  <a:pt x="948" y="2036"/>
                </a:lnTo>
                <a:lnTo>
                  <a:pt x="982" y="2024"/>
                </a:lnTo>
                <a:lnTo>
                  <a:pt x="1016" y="2010"/>
                </a:lnTo>
                <a:lnTo>
                  <a:pt x="1050" y="1994"/>
                </a:lnTo>
                <a:lnTo>
                  <a:pt x="1082" y="1976"/>
                </a:lnTo>
                <a:lnTo>
                  <a:pt x="1114" y="1958"/>
                </a:lnTo>
                <a:lnTo>
                  <a:pt x="1144" y="1938"/>
                </a:lnTo>
                <a:lnTo>
                  <a:pt x="1172" y="1916"/>
                </a:lnTo>
                <a:lnTo>
                  <a:pt x="1200" y="1894"/>
                </a:lnTo>
                <a:lnTo>
                  <a:pt x="1226" y="1868"/>
                </a:lnTo>
                <a:lnTo>
                  <a:pt x="1252" y="1844"/>
                </a:lnTo>
                <a:lnTo>
                  <a:pt x="1252" y="1348"/>
                </a:lnTo>
                <a:lnTo>
                  <a:pt x="724" y="1348"/>
                </a:lnTo>
                <a:lnTo>
                  <a:pt x="724" y="157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/>
          <a:lstStyle/>
          <a:p>
            <a:pPr defTabSz="914400">
              <a:defRPr/>
            </a:pPr>
            <a:endParaRPr lang="ru-RU">
              <a:solidFill>
                <a:srgbClr val="3C3C3C"/>
              </a:solidFill>
            </a:endParaRPr>
          </a:p>
        </p:txBody>
      </p:sp>
      <p:sp>
        <p:nvSpPr>
          <p:cNvPr id="6" name="TradeSecret" hidden="1"/>
          <p:cNvSpPr txBox="1">
            <a:spLocks noChangeArrowheads="1"/>
          </p:cNvSpPr>
          <p:nvPr/>
        </p:nvSpPr>
        <p:spPr bwMode="auto">
          <a:xfrm>
            <a:off x="6899275" y="176213"/>
            <a:ext cx="1576388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r>
              <a:rPr lang="ru-RU" altLang="ru-RU" sz="1200" b="1">
                <a:solidFill>
                  <a:srgbClr val="706F6F"/>
                </a:solidFill>
              </a:rPr>
              <a:t>Коммерческая тайна</a:t>
            </a:r>
          </a:p>
        </p:txBody>
      </p:sp>
      <p:sp>
        <p:nvSpPr>
          <p:cNvPr id="7" name="Confidential" hidden="1"/>
          <p:cNvSpPr txBox="1">
            <a:spLocks noChangeArrowheads="1"/>
          </p:cNvSpPr>
          <p:nvPr/>
        </p:nvSpPr>
        <p:spPr bwMode="auto">
          <a:xfrm>
            <a:off x="6967538" y="176213"/>
            <a:ext cx="14414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r>
              <a:rPr lang="ru-RU" altLang="ru-RU" sz="1200" b="1">
                <a:solidFill>
                  <a:srgbClr val="706F6F"/>
                </a:solidFill>
              </a:rPr>
              <a:t>Конфиденциально</a:t>
            </a:r>
            <a:endParaRPr lang="ru-RU" altLang="ru-RU" sz="1100" b="1">
              <a:solidFill>
                <a:srgbClr val="706F6F"/>
              </a:solidFill>
            </a:endParaRPr>
          </a:p>
        </p:txBody>
      </p:sp>
      <p:sp>
        <p:nvSpPr>
          <p:cNvPr id="8" name="CompanyName" hidden="1"/>
          <p:cNvSpPr txBox="1">
            <a:spLocks noChangeArrowheads="1"/>
          </p:cNvSpPr>
          <p:nvPr/>
        </p:nvSpPr>
        <p:spPr bwMode="auto">
          <a:xfrm>
            <a:off x="6489700" y="404813"/>
            <a:ext cx="239553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900">
                <a:solidFill>
                  <a:srgbClr val="706F6F"/>
                </a:solidFill>
              </a:rPr>
              <a:t>Публичное акционерное общество</a:t>
            </a:r>
            <a:br>
              <a:rPr lang="ru-RU" altLang="ru-RU" sz="900">
                <a:solidFill>
                  <a:srgbClr val="706F6F"/>
                </a:solidFill>
              </a:rPr>
            </a:br>
            <a:r>
              <a:rPr lang="ru-RU" altLang="ru-RU" sz="900">
                <a:solidFill>
                  <a:srgbClr val="706F6F"/>
                </a:solidFill>
              </a:rPr>
              <a:t>«Газпром нефть», ул. Галерная, д. 5, лит. А,</a:t>
            </a:r>
            <a:br>
              <a:rPr lang="ru-RU" altLang="ru-RU" sz="900">
                <a:solidFill>
                  <a:srgbClr val="706F6F"/>
                </a:solidFill>
              </a:rPr>
            </a:br>
            <a:r>
              <a:rPr lang="ru-RU" altLang="ru-RU" sz="900">
                <a:solidFill>
                  <a:srgbClr val="706F6F"/>
                </a:solidFill>
              </a:rPr>
              <a:t>г. Санкт-Петербург, 190000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185084"/>
            <a:ext cx="5616624" cy="1368152"/>
          </a:xfrm>
        </p:spPr>
        <p:txBody>
          <a:bodyPr anchor="t">
            <a:noAutofit/>
          </a:bodyPr>
          <a:lstStyle>
            <a:lvl1pPr>
              <a:defRPr sz="2400" b="0" cap="none" baseline="0">
                <a:solidFill>
                  <a:schemeClr val="bg2">
                    <a:lumMod val="75000"/>
                  </a:schemeClr>
                </a:solidFill>
                <a:latin typeface="EuropeCondensedC" panose="00000506000000000000" pitchFamily="50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5733256"/>
            <a:ext cx="3924612" cy="683374"/>
          </a:xfrm>
        </p:spPr>
        <p:txBody>
          <a:bodyPr anchor="b">
            <a:noAutofit/>
          </a:bodyPr>
          <a:lstStyle>
            <a:lvl1pPr marL="0" indent="0" algn="l">
              <a:spcBef>
                <a:spcPts val="600"/>
              </a:spcBef>
              <a:spcAft>
                <a:spcPts val="0"/>
              </a:spcAft>
              <a:buNone/>
              <a:defRPr sz="1200" b="0" baseline="0">
                <a:solidFill>
                  <a:schemeClr val="bg2">
                    <a:lumMod val="75000"/>
                  </a:schemeClr>
                </a:solidFill>
                <a:latin typeface="EuropeCondensedC" panose="00000506000000000000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769905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аздел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0"/>
          <p:cNvSpPr/>
          <p:nvPr/>
        </p:nvSpPr>
        <p:spPr>
          <a:xfrm>
            <a:off x="8721725" y="6503988"/>
            <a:ext cx="215900" cy="160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defTabSz="914400">
              <a:defRPr/>
            </a:pPr>
            <a:fld id="{55850815-A677-49E2-A5EA-DF7A7B7F7C49}" type="slidenum">
              <a:rPr lang="ru-RU" sz="1000" b="1">
                <a:solidFill>
                  <a:srgbClr val="3C3C3C"/>
                </a:solidFill>
              </a:rPr>
              <a:pPr defTabSz="914400">
                <a:defRPr/>
              </a:pPr>
              <a:t>‹#›</a:t>
            </a:fld>
            <a:endParaRPr lang="ru-RU" sz="1000" b="1" dirty="0">
              <a:solidFill>
                <a:srgbClr val="3C3C3C"/>
              </a:solidFill>
            </a:endParaRPr>
          </a:p>
        </p:txBody>
      </p:sp>
      <p:sp>
        <p:nvSpPr>
          <p:cNvPr id="5" name="LogoEng" hidden="1"/>
          <p:cNvSpPr>
            <a:spLocks noChangeArrowheads="1"/>
          </p:cNvSpPr>
          <p:nvPr/>
        </p:nvSpPr>
        <p:spPr bwMode="auto">
          <a:xfrm>
            <a:off x="5435600" y="6500813"/>
            <a:ext cx="31496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1000">
                <a:solidFill>
                  <a:srgbClr val="706F6F"/>
                </a:solidFill>
              </a:rPr>
              <a:t>Gazprom Neft</a:t>
            </a:r>
            <a:endParaRPr lang="ru-RU" altLang="ru-RU" sz="1000">
              <a:solidFill>
                <a:srgbClr val="706F6F"/>
              </a:solidFill>
            </a:endParaRPr>
          </a:p>
        </p:txBody>
      </p:sp>
      <p:sp>
        <p:nvSpPr>
          <p:cNvPr id="6" name="Footer"/>
          <p:cNvSpPr>
            <a:spLocks noChangeArrowheads="1"/>
          </p:cNvSpPr>
          <p:nvPr/>
        </p:nvSpPr>
        <p:spPr bwMode="auto">
          <a:xfrm>
            <a:off x="296863" y="6499225"/>
            <a:ext cx="5040312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altLang="ru-RU" sz="1000">
              <a:solidFill>
                <a:srgbClr val="706F6F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3382963"/>
            <a:ext cx="9288463" cy="46037"/>
          </a:xfrm>
          <a:prstGeom prst="rect">
            <a:avLst/>
          </a:prstGeom>
          <a:solidFill>
            <a:srgbClr val="FFC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spcBef>
                <a:spcPts val="600"/>
              </a:spcBef>
              <a:defRPr/>
            </a:pPr>
            <a:endParaRPr lang="ru-RU" sz="1200" dirty="0">
              <a:solidFill>
                <a:srgbClr val="3C3C3C"/>
              </a:solidFill>
            </a:endParaRPr>
          </a:p>
        </p:txBody>
      </p:sp>
      <p:pic>
        <p:nvPicPr>
          <p:cNvPr id="8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400" y="2062163"/>
            <a:ext cx="811213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7" y="2611512"/>
            <a:ext cx="8569325" cy="610499"/>
          </a:xfrm>
        </p:spPr>
        <p:txBody>
          <a:bodyPr>
            <a:noAutofit/>
          </a:bodyPr>
          <a:lstStyle>
            <a:lvl1pPr>
              <a:defRPr sz="2400" b="0" baseline="0">
                <a:latin typeface="EuropeCondensedC" panose="00000506000000000000" pitchFamily="50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7337" y="3644900"/>
            <a:ext cx="8569325" cy="2684463"/>
          </a:xfrm>
        </p:spPr>
        <p:txBody>
          <a:bodyPr>
            <a:noAutofit/>
          </a:bodyPr>
          <a:lstStyle>
            <a:lvl1pPr marL="0" indent="0" algn="l">
              <a:spcBef>
                <a:spcPts val="90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93945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1"/>
          </p:nvPr>
        </p:nvSpPr>
        <p:spPr>
          <a:xfrm>
            <a:off x="4679950" y="1268759"/>
            <a:ext cx="4176712" cy="5061600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828092"/>
          </a:xfrm>
        </p:spPr>
        <p:txBody>
          <a:bodyPr>
            <a:noAutofit/>
          </a:bodyPr>
          <a:lstStyle>
            <a:lvl1pPr>
              <a:defRPr sz="2400" b="0">
                <a:latin typeface="EuropeCondensedC" panose="00000506000000000000" pitchFamily="50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287338" y="1268413"/>
            <a:ext cx="4176713" cy="507682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030385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5"/>
          <p:cNvSpPr>
            <a:spLocks noGrp="1"/>
          </p:cNvSpPr>
          <p:nvPr>
            <p:ph type="pic" sz="quarter" idx="12"/>
          </p:nvPr>
        </p:nvSpPr>
        <p:spPr>
          <a:xfrm>
            <a:off x="287338" y="1268759"/>
            <a:ext cx="4161118" cy="5061600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828092"/>
          </a:xfrm>
        </p:spPr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4670943" y="1268413"/>
            <a:ext cx="4176713" cy="507682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0471072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2"/>
          </p:nvPr>
        </p:nvSpPr>
        <p:spPr>
          <a:xfrm>
            <a:off x="287337" y="1312232"/>
            <a:ext cx="8569325" cy="2404800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869262"/>
          </a:xfrm>
        </p:spPr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287337" y="3861048"/>
            <a:ext cx="8560318" cy="24479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10388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26" Type="http://schemas.openxmlformats.org/officeDocument/2006/relationships/slideLayout" Target="../slideLayouts/slideLayout42.xml"/><Relationship Id="rId39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37.xml"/><Relationship Id="rId34" Type="http://schemas.openxmlformats.org/officeDocument/2006/relationships/slideLayout" Target="../slideLayouts/slideLayout50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29" Type="http://schemas.openxmlformats.org/officeDocument/2006/relationships/slideLayout" Target="../slideLayouts/slideLayout45.xml"/><Relationship Id="rId41" Type="http://schemas.openxmlformats.org/officeDocument/2006/relationships/image" Target="../media/image1.emf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slideLayout" Target="../slideLayouts/slideLayout40.xml"/><Relationship Id="rId32" Type="http://schemas.openxmlformats.org/officeDocument/2006/relationships/slideLayout" Target="../slideLayouts/slideLayout48.xml"/><Relationship Id="rId37" Type="http://schemas.openxmlformats.org/officeDocument/2006/relationships/slideLayout" Target="../slideLayouts/slideLayout53.xml"/><Relationship Id="rId40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slideLayout" Target="../slideLayouts/slideLayout39.xml"/><Relationship Id="rId28" Type="http://schemas.openxmlformats.org/officeDocument/2006/relationships/slideLayout" Target="../slideLayouts/slideLayout44.xml"/><Relationship Id="rId36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31" Type="http://schemas.openxmlformats.org/officeDocument/2006/relationships/slideLayout" Target="../slideLayouts/slideLayout47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43.xml"/><Relationship Id="rId30" Type="http://schemas.openxmlformats.org/officeDocument/2006/relationships/slideLayout" Target="../slideLayouts/slideLayout46.xml"/><Relationship Id="rId35" Type="http://schemas.openxmlformats.org/officeDocument/2006/relationships/slideLayout" Target="../slideLayouts/slideLayout51.xml"/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5" Type="http://schemas.openxmlformats.org/officeDocument/2006/relationships/slideLayout" Target="../slideLayouts/slideLayout41.xml"/><Relationship Id="rId33" Type="http://schemas.openxmlformats.org/officeDocument/2006/relationships/slideLayout" Target="../slideLayouts/slideLayout49.xml"/><Relationship Id="rId38" Type="http://schemas.openxmlformats.org/officeDocument/2006/relationships/slideLayout" Target="../slideLayouts/slideLayout54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26" Type="http://schemas.openxmlformats.org/officeDocument/2006/relationships/slideLayout" Target="../slideLayouts/slideLayout81.xml"/><Relationship Id="rId39" Type="http://schemas.openxmlformats.org/officeDocument/2006/relationships/slideLayout" Target="../slideLayouts/slideLayout94.xml"/><Relationship Id="rId21" Type="http://schemas.openxmlformats.org/officeDocument/2006/relationships/slideLayout" Target="../slideLayouts/slideLayout76.xml"/><Relationship Id="rId34" Type="http://schemas.openxmlformats.org/officeDocument/2006/relationships/slideLayout" Target="../slideLayouts/slideLayout89.xml"/><Relationship Id="rId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slideLayout" Target="../slideLayouts/slideLayout75.xml"/><Relationship Id="rId29" Type="http://schemas.openxmlformats.org/officeDocument/2006/relationships/slideLayout" Target="../slideLayouts/slideLayout84.xml"/><Relationship Id="rId41" Type="http://schemas.openxmlformats.org/officeDocument/2006/relationships/image" Target="../media/image1.emf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24" Type="http://schemas.openxmlformats.org/officeDocument/2006/relationships/slideLayout" Target="../slideLayouts/slideLayout79.xml"/><Relationship Id="rId32" Type="http://schemas.openxmlformats.org/officeDocument/2006/relationships/slideLayout" Target="../slideLayouts/slideLayout87.xml"/><Relationship Id="rId37" Type="http://schemas.openxmlformats.org/officeDocument/2006/relationships/slideLayout" Target="../slideLayouts/slideLayout92.xml"/><Relationship Id="rId40" Type="http://schemas.openxmlformats.org/officeDocument/2006/relationships/theme" Target="../theme/theme3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23" Type="http://schemas.openxmlformats.org/officeDocument/2006/relationships/slideLayout" Target="../slideLayouts/slideLayout78.xml"/><Relationship Id="rId28" Type="http://schemas.openxmlformats.org/officeDocument/2006/relationships/slideLayout" Target="../slideLayouts/slideLayout83.xml"/><Relationship Id="rId36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74.xml"/><Relationship Id="rId31" Type="http://schemas.openxmlformats.org/officeDocument/2006/relationships/slideLayout" Target="../slideLayouts/slideLayout86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Relationship Id="rId22" Type="http://schemas.openxmlformats.org/officeDocument/2006/relationships/slideLayout" Target="../slideLayouts/slideLayout77.xml"/><Relationship Id="rId27" Type="http://schemas.openxmlformats.org/officeDocument/2006/relationships/slideLayout" Target="../slideLayouts/slideLayout82.xml"/><Relationship Id="rId30" Type="http://schemas.openxmlformats.org/officeDocument/2006/relationships/slideLayout" Target="../slideLayouts/slideLayout85.xml"/><Relationship Id="rId35" Type="http://schemas.openxmlformats.org/officeDocument/2006/relationships/slideLayout" Target="../slideLayouts/slideLayout90.xml"/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5" Type="http://schemas.openxmlformats.org/officeDocument/2006/relationships/slideLayout" Target="../slideLayouts/slideLayout80.xml"/><Relationship Id="rId33" Type="http://schemas.openxmlformats.org/officeDocument/2006/relationships/slideLayout" Target="../slideLayouts/slideLayout88.xml"/><Relationship Id="rId38" Type="http://schemas.openxmlformats.org/officeDocument/2006/relationships/slideLayout" Target="../slideLayouts/slideLayout9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07.xml"/><Relationship Id="rId18" Type="http://schemas.openxmlformats.org/officeDocument/2006/relationships/slideLayout" Target="../slideLayouts/slideLayout112.xml"/><Relationship Id="rId26" Type="http://schemas.openxmlformats.org/officeDocument/2006/relationships/slideLayout" Target="../slideLayouts/slideLayout120.xml"/><Relationship Id="rId39" Type="http://schemas.openxmlformats.org/officeDocument/2006/relationships/slideLayout" Target="../slideLayouts/slideLayout133.xml"/><Relationship Id="rId21" Type="http://schemas.openxmlformats.org/officeDocument/2006/relationships/slideLayout" Target="../slideLayouts/slideLayout115.xml"/><Relationship Id="rId34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20" Type="http://schemas.openxmlformats.org/officeDocument/2006/relationships/slideLayout" Target="../slideLayouts/slideLayout114.xml"/><Relationship Id="rId29" Type="http://schemas.openxmlformats.org/officeDocument/2006/relationships/slideLayout" Target="../slideLayouts/slideLayout123.xml"/><Relationship Id="rId41" Type="http://schemas.openxmlformats.org/officeDocument/2006/relationships/image" Target="../media/image1.emf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24" Type="http://schemas.openxmlformats.org/officeDocument/2006/relationships/slideLayout" Target="../slideLayouts/slideLayout118.xml"/><Relationship Id="rId32" Type="http://schemas.openxmlformats.org/officeDocument/2006/relationships/slideLayout" Target="../slideLayouts/slideLayout126.xml"/><Relationship Id="rId37" Type="http://schemas.openxmlformats.org/officeDocument/2006/relationships/slideLayout" Target="../slideLayouts/slideLayout131.xml"/><Relationship Id="rId40" Type="http://schemas.openxmlformats.org/officeDocument/2006/relationships/theme" Target="../theme/theme4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23" Type="http://schemas.openxmlformats.org/officeDocument/2006/relationships/slideLayout" Target="../slideLayouts/slideLayout117.xml"/><Relationship Id="rId28" Type="http://schemas.openxmlformats.org/officeDocument/2006/relationships/slideLayout" Target="../slideLayouts/slideLayout122.xml"/><Relationship Id="rId36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04.xml"/><Relationship Id="rId19" Type="http://schemas.openxmlformats.org/officeDocument/2006/relationships/slideLayout" Target="../slideLayouts/slideLayout113.xml"/><Relationship Id="rId31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Relationship Id="rId22" Type="http://schemas.openxmlformats.org/officeDocument/2006/relationships/slideLayout" Target="../slideLayouts/slideLayout116.xml"/><Relationship Id="rId27" Type="http://schemas.openxmlformats.org/officeDocument/2006/relationships/slideLayout" Target="../slideLayouts/slideLayout121.xml"/><Relationship Id="rId30" Type="http://schemas.openxmlformats.org/officeDocument/2006/relationships/slideLayout" Target="../slideLayouts/slideLayout124.xml"/><Relationship Id="rId35" Type="http://schemas.openxmlformats.org/officeDocument/2006/relationships/slideLayout" Target="../slideLayouts/slideLayout129.xml"/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6.xml"/><Relationship Id="rId17" Type="http://schemas.openxmlformats.org/officeDocument/2006/relationships/slideLayout" Target="../slideLayouts/slideLayout111.xml"/><Relationship Id="rId25" Type="http://schemas.openxmlformats.org/officeDocument/2006/relationships/slideLayout" Target="../slideLayouts/slideLayout119.xml"/><Relationship Id="rId33" Type="http://schemas.openxmlformats.org/officeDocument/2006/relationships/slideLayout" Target="../slideLayouts/slideLayout127.xml"/><Relationship Id="rId38" Type="http://schemas.openxmlformats.org/officeDocument/2006/relationships/slideLayout" Target="../slideLayouts/slideLayout1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5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135.xml"/><Relationship Id="rId16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14" Type="http://schemas.openxmlformats.org/officeDocument/2006/relationships/slideLayout" Target="../slideLayouts/slideLayout147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62.xml"/><Relationship Id="rId18" Type="http://schemas.openxmlformats.org/officeDocument/2006/relationships/slideLayout" Target="../slideLayouts/slideLayout167.xml"/><Relationship Id="rId26" Type="http://schemas.openxmlformats.org/officeDocument/2006/relationships/slideLayout" Target="../slideLayouts/slideLayout175.xml"/><Relationship Id="rId39" Type="http://schemas.openxmlformats.org/officeDocument/2006/relationships/slideLayout" Target="../slideLayouts/slideLayout188.xml"/><Relationship Id="rId21" Type="http://schemas.openxmlformats.org/officeDocument/2006/relationships/slideLayout" Target="../slideLayouts/slideLayout170.xml"/><Relationship Id="rId34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51.xml"/><Relationship Id="rId16" Type="http://schemas.openxmlformats.org/officeDocument/2006/relationships/slideLayout" Target="../slideLayouts/slideLayout165.xml"/><Relationship Id="rId20" Type="http://schemas.openxmlformats.org/officeDocument/2006/relationships/slideLayout" Target="../slideLayouts/slideLayout169.xml"/><Relationship Id="rId29" Type="http://schemas.openxmlformats.org/officeDocument/2006/relationships/slideLayout" Target="../slideLayouts/slideLayout178.xml"/><Relationship Id="rId41" Type="http://schemas.openxmlformats.org/officeDocument/2006/relationships/image" Target="../media/image1.emf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24" Type="http://schemas.openxmlformats.org/officeDocument/2006/relationships/slideLayout" Target="../slideLayouts/slideLayout173.xml"/><Relationship Id="rId32" Type="http://schemas.openxmlformats.org/officeDocument/2006/relationships/slideLayout" Target="../slideLayouts/slideLayout181.xml"/><Relationship Id="rId37" Type="http://schemas.openxmlformats.org/officeDocument/2006/relationships/slideLayout" Target="../slideLayouts/slideLayout186.xml"/><Relationship Id="rId40" Type="http://schemas.openxmlformats.org/officeDocument/2006/relationships/theme" Target="../theme/theme6.xml"/><Relationship Id="rId5" Type="http://schemas.openxmlformats.org/officeDocument/2006/relationships/slideLayout" Target="../slideLayouts/slideLayout154.xml"/><Relationship Id="rId15" Type="http://schemas.openxmlformats.org/officeDocument/2006/relationships/slideLayout" Target="../slideLayouts/slideLayout164.xml"/><Relationship Id="rId23" Type="http://schemas.openxmlformats.org/officeDocument/2006/relationships/slideLayout" Target="../slideLayouts/slideLayout172.xml"/><Relationship Id="rId28" Type="http://schemas.openxmlformats.org/officeDocument/2006/relationships/slideLayout" Target="../slideLayouts/slideLayout177.xml"/><Relationship Id="rId36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59.xml"/><Relationship Id="rId19" Type="http://schemas.openxmlformats.org/officeDocument/2006/relationships/slideLayout" Target="../slideLayouts/slideLayout168.xml"/><Relationship Id="rId31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Relationship Id="rId14" Type="http://schemas.openxmlformats.org/officeDocument/2006/relationships/slideLayout" Target="../slideLayouts/slideLayout163.xml"/><Relationship Id="rId22" Type="http://schemas.openxmlformats.org/officeDocument/2006/relationships/slideLayout" Target="../slideLayouts/slideLayout171.xml"/><Relationship Id="rId27" Type="http://schemas.openxmlformats.org/officeDocument/2006/relationships/slideLayout" Target="../slideLayouts/slideLayout176.xml"/><Relationship Id="rId30" Type="http://schemas.openxmlformats.org/officeDocument/2006/relationships/slideLayout" Target="../slideLayouts/slideLayout179.xml"/><Relationship Id="rId35" Type="http://schemas.openxmlformats.org/officeDocument/2006/relationships/slideLayout" Target="../slideLayouts/slideLayout184.xml"/><Relationship Id="rId8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2.xml"/><Relationship Id="rId12" Type="http://schemas.openxmlformats.org/officeDocument/2006/relationships/slideLayout" Target="../slideLayouts/slideLayout161.xml"/><Relationship Id="rId17" Type="http://schemas.openxmlformats.org/officeDocument/2006/relationships/slideLayout" Target="../slideLayouts/slideLayout166.xml"/><Relationship Id="rId25" Type="http://schemas.openxmlformats.org/officeDocument/2006/relationships/slideLayout" Target="../slideLayouts/slideLayout174.xml"/><Relationship Id="rId33" Type="http://schemas.openxmlformats.org/officeDocument/2006/relationships/slideLayout" Target="../slideLayouts/slideLayout182.xml"/><Relationship Id="rId38" Type="http://schemas.openxmlformats.org/officeDocument/2006/relationships/slideLayout" Target="../slideLayouts/slideLayout1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8168A-9CAA-44A3-9132-BA1A0CCBDB72}" type="datetime1">
              <a:rPr lang="ru-RU" smtClean="0"/>
              <a:pPr/>
              <a:t>23.04.2022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365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287338" y="188913"/>
            <a:ext cx="8559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287338" y="1268413"/>
            <a:ext cx="8569325" cy="506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Первый уровень</a:t>
            </a:r>
          </a:p>
          <a:p>
            <a:pPr lvl="2"/>
            <a:r>
              <a:rPr lang="ru-RU" altLang="ru-RU" smtClean="0"/>
              <a:t>Второй уровень</a:t>
            </a:r>
          </a:p>
        </p:txBody>
      </p:sp>
      <p:sp>
        <p:nvSpPr>
          <p:cNvPr id="1028" name="LogoEng" hidden="1"/>
          <p:cNvSpPr>
            <a:spLocks noChangeArrowheads="1"/>
          </p:cNvSpPr>
          <p:nvPr/>
        </p:nvSpPr>
        <p:spPr bwMode="auto">
          <a:xfrm>
            <a:off x="5435600" y="6500813"/>
            <a:ext cx="31496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1000">
                <a:solidFill>
                  <a:srgbClr val="706F6F"/>
                </a:solidFill>
              </a:rPr>
              <a:t>Gazprom Neft</a:t>
            </a:r>
            <a:endParaRPr lang="ru-RU" altLang="ru-RU" sz="1000">
              <a:solidFill>
                <a:srgbClr val="706F6F"/>
              </a:solidFill>
            </a:endParaRPr>
          </a:p>
        </p:txBody>
      </p:sp>
      <p:sp>
        <p:nvSpPr>
          <p:cNvPr id="1029" name="Footer"/>
          <p:cNvSpPr>
            <a:spLocks noChangeArrowheads="1"/>
          </p:cNvSpPr>
          <p:nvPr/>
        </p:nvSpPr>
        <p:spPr bwMode="auto">
          <a:xfrm>
            <a:off x="296863" y="6499225"/>
            <a:ext cx="5040312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altLang="ru-RU" sz="1000">
              <a:solidFill>
                <a:srgbClr val="706F6F"/>
              </a:solidFill>
            </a:endParaRPr>
          </a:p>
        </p:txBody>
      </p:sp>
      <p:sp>
        <p:nvSpPr>
          <p:cNvPr id="18" name="Прямоугольник 10"/>
          <p:cNvSpPr/>
          <p:nvPr userDrawn="1"/>
        </p:nvSpPr>
        <p:spPr>
          <a:xfrm>
            <a:off x="8651875" y="6492875"/>
            <a:ext cx="215900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defTabSz="914400">
              <a:defRPr/>
            </a:pPr>
            <a:fld id="{C67E3C98-F74A-4927-87D0-A190890D7487}" type="slidenum">
              <a:rPr lang="ru-RU" sz="1000" b="1">
                <a:solidFill>
                  <a:srgbClr val="3C3C3C"/>
                </a:solidFill>
              </a:rPr>
              <a:pPr defTabSz="914400">
                <a:defRPr/>
              </a:pPr>
              <a:t>‹#›</a:t>
            </a:fld>
            <a:endParaRPr lang="ru-RU" sz="1000" b="1" dirty="0">
              <a:solidFill>
                <a:srgbClr val="3C3C3C"/>
              </a:solidFill>
            </a:endParaRPr>
          </a:p>
        </p:txBody>
      </p:sp>
      <p:pic>
        <p:nvPicPr>
          <p:cNvPr id="1031" name="Рисунок 9"/>
          <p:cNvPicPr>
            <a:picLocks noChangeAspect="1"/>
          </p:cNvPicPr>
          <p:nvPr userDrawn="1"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161925"/>
            <a:ext cx="46355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 userDrawn="1"/>
        </p:nvSpPr>
        <p:spPr>
          <a:xfrm>
            <a:off x="0" y="1022350"/>
            <a:ext cx="9288463" cy="46038"/>
          </a:xfrm>
          <a:prstGeom prst="rect">
            <a:avLst/>
          </a:prstGeom>
          <a:solidFill>
            <a:srgbClr val="FFC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spcBef>
                <a:spcPts val="600"/>
              </a:spcBef>
              <a:defRPr/>
            </a:pPr>
            <a:endParaRPr lang="ru-RU" sz="1200" dirty="0">
              <a:solidFill>
                <a:srgbClr val="3C3C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528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  <p:sldLayoutId id="2147483710" r:id="rId21"/>
    <p:sldLayoutId id="2147483711" r:id="rId22"/>
    <p:sldLayoutId id="2147483712" r:id="rId23"/>
    <p:sldLayoutId id="2147483713" r:id="rId24"/>
    <p:sldLayoutId id="2147483714" r:id="rId25"/>
    <p:sldLayoutId id="2147483715" r:id="rId26"/>
    <p:sldLayoutId id="2147483716" r:id="rId27"/>
    <p:sldLayoutId id="2147483717" r:id="rId28"/>
    <p:sldLayoutId id="2147483718" r:id="rId29"/>
    <p:sldLayoutId id="2147483719" r:id="rId30"/>
    <p:sldLayoutId id="2147483720" r:id="rId31"/>
    <p:sldLayoutId id="2147483721" r:id="rId32"/>
    <p:sldLayoutId id="2147483722" r:id="rId33"/>
    <p:sldLayoutId id="2147483723" r:id="rId34"/>
    <p:sldLayoutId id="2147483724" r:id="rId35"/>
    <p:sldLayoutId id="2147483725" r:id="rId36"/>
    <p:sldLayoutId id="2147483726" r:id="rId37"/>
    <p:sldLayoutId id="2147483727" r:id="rId38"/>
    <p:sldLayoutId id="2147483728" r:id="rId39"/>
  </p:sldLayoutIdLst>
  <p:txStyles>
    <p:titleStyle>
      <a:lvl1pPr algn="l" rtl="0" fontAlgn="base">
        <a:spcBef>
          <a:spcPct val="0"/>
        </a:spcBef>
        <a:spcAft>
          <a:spcPct val="0"/>
        </a:spcAft>
        <a:defRPr sz="2400" kern="1200">
          <a:solidFill>
            <a:schemeClr val="tx2"/>
          </a:solidFill>
          <a:latin typeface="EuropeCondensedC" panose="00000506000000000000" pitchFamily="50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EuropeCondensedC" panose="00000506000000000000" pitchFamily="50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EuropeCondensedC" panose="00000506000000000000" pitchFamily="50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EuropeCondensedC" panose="00000506000000000000" pitchFamily="50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EuropeCondensedC" panose="00000506000000000000" pitchFamily="5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EuropeCondensedC" panose="00000506000000000000" pitchFamily="5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EuropeCondensedC" panose="00000506000000000000" pitchFamily="5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EuropeCondensedC" panose="00000506000000000000" pitchFamily="5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EuropeCondensedC" panose="00000506000000000000" pitchFamily="50" charset="0"/>
        </a:defRPr>
      </a:lvl9pPr>
    </p:titleStyle>
    <p:bodyStyle>
      <a:lvl1pPr algn="l" rtl="0" fontAlgn="base">
        <a:spcBef>
          <a:spcPts val="1200"/>
        </a:spcBef>
        <a:spcAft>
          <a:spcPct val="0"/>
        </a:spcAft>
        <a:buClr>
          <a:schemeClr val="accent1"/>
        </a:buClr>
        <a:buSzPct val="90000"/>
        <a:buFont typeface="Wingdings" panose="05000000000000000000" pitchFamily="2" charset="2"/>
        <a:defRPr sz="1600" b="1" kern="1200">
          <a:solidFill>
            <a:schemeClr val="tx2"/>
          </a:solidFill>
          <a:latin typeface="EuropeCondensedC" panose="00000506000000000000" pitchFamily="50" charset="0"/>
          <a:ea typeface="+mn-ea"/>
          <a:cs typeface="+mn-cs"/>
        </a:defRPr>
      </a:lvl1pPr>
      <a:lvl2pPr marL="180975" indent="-180975" algn="l" rtl="0" fontAlgn="base">
        <a:spcBef>
          <a:spcPts val="1200"/>
        </a:spcBef>
        <a:spcAft>
          <a:spcPct val="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EuropeCondensedC" panose="00000506000000000000" pitchFamily="50" charset="0"/>
          <a:ea typeface="+mn-ea"/>
          <a:cs typeface="+mn-cs"/>
        </a:defRPr>
      </a:lvl2pPr>
      <a:lvl3pPr marL="350838" indent="-169863" algn="l" rtl="0" fontAlgn="base">
        <a:spcBef>
          <a:spcPts val="600"/>
        </a:spcBef>
        <a:spcAft>
          <a:spcPct val="0"/>
        </a:spcAft>
        <a:buClr>
          <a:srgbClr val="0070BA"/>
        </a:buClr>
        <a:buFont typeface="Wingdings" panose="05000000000000000000" pitchFamily="2" charset="2"/>
        <a:buChar char="§"/>
        <a:defRPr sz="1200" kern="1200">
          <a:solidFill>
            <a:schemeClr val="tx2"/>
          </a:solidFill>
          <a:latin typeface="EuropeCondensedC" panose="00000506000000000000" pitchFamily="50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287338" y="188913"/>
            <a:ext cx="8559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287338" y="1268413"/>
            <a:ext cx="8569325" cy="506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Первый уровень</a:t>
            </a:r>
          </a:p>
          <a:p>
            <a:pPr lvl="2"/>
            <a:r>
              <a:rPr lang="ru-RU" altLang="ru-RU" smtClean="0"/>
              <a:t>Второй уровень</a:t>
            </a:r>
          </a:p>
        </p:txBody>
      </p:sp>
      <p:sp>
        <p:nvSpPr>
          <p:cNvPr id="1028" name="LogoEng" hidden="1"/>
          <p:cNvSpPr>
            <a:spLocks noChangeArrowheads="1"/>
          </p:cNvSpPr>
          <p:nvPr/>
        </p:nvSpPr>
        <p:spPr bwMode="auto">
          <a:xfrm>
            <a:off x="5435600" y="6500813"/>
            <a:ext cx="31496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1000">
                <a:solidFill>
                  <a:srgbClr val="706F6F"/>
                </a:solidFill>
              </a:rPr>
              <a:t>Gazprom Neft</a:t>
            </a:r>
            <a:endParaRPr lang="ru-RU" altLang="ru-RU" sz="1000">
              <a:solidFill>
                <a:srgbClr val="706F6F"/>
              </a:solidFill>
            </a:endParaRPr>
          </a:p>
        </p:txBody>
      </p:sp>
      <p:sp>
        <p:nvSpPr>
          <p:cNvPr id="1029" name="Footer"/>
          <p:cNvSpPr>
            <a:spLocks noChangeArrowheads="1"/>
          </p:cNvSpPr>
          <p:nvPr/>
        </p:nvSpPr>
        <p:spPr bwMode="auto">
          <a:xfrm>
            <a:off x="296863" y="6499225"/>
            <a:ext cx="5040312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altLang="ru-RU" sz="1000">
              <a:solidFill>
                <a:srgbClr val="706F6F"/>
              </a:solidFill>
            </a:endParaRPr>
          </a:p>
        </p:txBody>
      </p:sp>
      <p:sp>
        <p:nvSpPr>
          <p:cNvPr id="18" name="Прямоугольник 10"/>
          <p:cNvSpPr/>
          <p:nvPr userDrawn="1"/>
        </p:nvSpPr>
        <p:spPr>
          <a:xfrm>
            <a:off x="8651875" y="6492875"/>
            <a:ext cx="215900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defTabSz="914400">
              <a:defRPr/>
            </a:pPr>
            <a:fld id="{C67E3C98-F74A-4927-87D0-A190890D7487}" type="slidenum">
              <a:rPr lang="ru-RU" sz="1000" b="1">
                <a:solidFill>
                  <a:srgbClr val="3C3C3C"/>
                </a:solidFill>
              </a:rPr>
              <a:pPr defTabSz="914400">
                <a:defRPr/>
              </a:pPr>
              <a:t>‹#›</a:t>
            </a:fld>
            <a:endParaRPr lang="ru-RU" sz="1000" b="1" dirty="0">
              <a:solidFill>
                <a:srgbClr val="3C3C3C"/>
              </a:solidFill>
            </a:endParaRPr>
          </a:p>
        </p:txBody>
      </p:sp>
      <p:pic>
        <p:nvPicPr>
          <p:cNvPr id="1031" name="Рисунок 9"/>
          <p:cNvPicPr>
            <a:picLocks noChangeAspect="1"/>
          </p:cNvPicPr>
          <p:nvPr userDrawn="1"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161925"/>
            <a:ext cx="46355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 userDrawn="1"/>
        </p:nvSpPr>
        <p:spPr>
          <a:xfrm>
            <a:off x="0" y="1022350"/>
            <a:ext cx="9288463" cy="46038"/>
          </a:xfrm>
          <a:prstGeom prst="rect">
            <a:avLst/>
          </a:prstGeom>
          <a:solidFill>
            <a:srgbClr val="FFC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spcBef>
                <a:spcPts val="600"/>
              </a:spcBef>
              <a:defRPr/>
            </a:pPr>
            <a:endParaRPr lang="ru-RU" sz="1200" dirty="0">
              <a:solidFill>
                <a:srgbClr val="3C3C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359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  <p:sldLayoutId id="2147483747" r:id="rId18"/>
    <p:sldLayoutId id="2147483748" r:id="rId19"/>
    <p:sldLayoutId id="2147483749" r:id="rId20"/>
    <p:sldLayoutId id="2147483750" r:id="rId21"/>
    <p:sldLayoutId id="2147483751" r:id="rId22"/>
    <p:sldLayoutId id="2147483752" r:id="rId23"/>
    <p:sldLayoutId id="2147483753" r:id="rId24"/>
    <p:sldLayoutId id="2147483754" r:id="rId25"/>
    <p:sldLayoutId id="2147483755" r:id="rId26"/>
    <p:sldLayoutId id="2147483756" r:id="rId27"/>
    <p:sldLayoutId id="2147483757" r:id="rId28"/>
    <p:sldLayoutId id="2147483758" r:id="rId29"/>
    <p:sldLayoutId id="2147483759" r:id="rId30"/>
    <p:sldLayoutId id="2147483760" r:id="rId31"/>
    <p:sldLayoutId id="2147483761" r:id="rId32"/>
    <p:sldLayoutId id="2147483762" r:id="rId33"/>
    <p:sldLayoutId id="2147483763" r:id="rId34"/>
    <p:sldLayoutId id="2147483764" r:id="rId35"/>
    <p:sldLayoutId id="2147483765" r:id="rId36"/>
    <p:sldLayoutId id="2147483766" r:id="rId37"/>
    <p:sldLayoutId id="2147483767" r:id="rId38"/>
    <p:sldLayoutId id="2147483768" r:id="rId39"/>
  </p:sldLayoutIdLst>
  <p:txStyles>
    <p:titleStyle>
      <a:lvl1pPr algn="l" rtl="0" fontAlgn="base">
        <a:spcBef>
          <a:spcPct val="0"/>
        </a:spcBef>
        <a:spcAft>
          <a:spcPct val="0"/>
        </a:spcAft>
        <a:defRPr sz="2400" kern="1200">
          <a:solidFill>
            <a:schemeClr val="tx2"/>
          </a:solidFill>
          <a:latin typeface="EuropeCondensedC" panose="00000506000000000000" pitchFamily="50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EuropeCondensedC" panose="00000506000000000000" pitchFamily="50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EuropeCondensedC" panose="00000506000000000000" pitchFamily="50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EuropeCondensedC" panose="00000506000000000000" pitchFamily="50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EuropeCondensedC" panose="00000506000000000000" pitchFamily="5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EuropeCondensedC" panose="00000506000000000000" pitchFamily="5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EuropeCondensedC" panose="00000506000000000000" pitchFamily="5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EuropeCondensedC" panose="00000506000000000000" pitchFamily="5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EuropeCondensedC" panose="00000506000000000000" pitchFamily="50" charset="0"/>
        </a:defRPr>
      </a:lvl9pPr>
    </p:titleStyle>
    <p:bodyStyle>
      <a:lvl1pPr algn="l" rtl="0" fontAlgn="base">
        <a:spcBef>
          <a:spcPts val="1200"/>
        </a:spcBef>
        <a:spcAft>
          <a:spcPct val="0"/>
        </a:spcAft>
        <a:buClr>
          <a:schemeClr val="accent1"/>
        </a:buClr>
        <a:buSzPct val="90000"/>
        <a:buFont typeface="Wingdings" panose="05000000000000000000" pitchFamily="2" charset="2"/>
        <a:defRPr sz="1600" b="1" kern="1200">
          <a:solidFill>
            <a:schemeClr val="tx2"/>
          </a:solidFill>
          <a:latin typeface="EuropeCondensedC" panose="00000506000000000000" pitchFamily="50" charset="0"/>
          <a:ea typeface="+mn-ea"/>
          <a:cs typeface="+mn-cs"/>
        </a:defRPr>
      </a:lvl1pPr>
      <a:lvl2pPr marL="180975" indent="-180975" algn="l" rtl="0" fontAlgn="base">
        <a:spcBef>
          <a:spcPts val="1200"/>
        </a:spcBef>
        <a:spcAft>
          <a:spcPct val="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EuropeCondensedC" panose="00000506000000000000" pitchFamily="50" charset="0"/>
          <a:ea typeface="+mn-ea"/>
          <a:cs typeface="+mn-cs"/>
        </a:defRPr>
      </a:lvl2pPr>
      <a:lvl3pPr marL="350838" indent="-169863" algn="l" rtl="0" fontAlgn="base">
        <a:spcBef>
          <a:spcPts val="600"/>
        </a:spcBef>
        <a:spcAft>
          <a:spcPct val="0"/>
        </a:spcAft>
        <a:buClr>
          <a:srgbClr val="0070BA"/>
        </a:buClr>
        <a:buFont typeface="Wingdings" panose="05000000000000000000" pitchFamily="2" charset="2"/>
        <a:buChar char="§"/>
        <a:defRPr sz="1200" kern="1200">
          <a:solidFill>
            <a:schemeClr val="tx2"/>
          </a:solidFill>
          <a:latin typeface="EuropeCondensedC" panose="00000506000000000000" pitchFamily="50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287338" y="188913"/>
            <a:ext cx="8559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287338" y="1268413"/>
            <a:ext cx="8569325" cy="506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Первый уровень</a:t>
            </a:r>
          </a:p>
          <a:p>
            <a:pPr lvl="2"/>
            <a:r>
              <a:rPr lang="ru-RU" altLang="ru-RU" smtClean="0"/>
              <a:t>Второй уровень</a:t>
            </a:r>
          </a:p>
        </p:txBody>
      </p:sp>
      <p:sp>
        <p:nvSpPr>
          <p:cNvPr id="1028" name="LogoEng" hidden="1"/>
          <p:cNvSpPr>
            <a:spLocks noChangeArrowheads="1"/>
          </p:cNvSpPr>
          <p:nvPr/>
        </p:nvSpPr>
        <p:spPr bwMode="auto">
          <a:xfrm>
            <a:off x="5435600" y="6500813"/>
            <a:ext cx="31496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1000">
                <a:solidFill>
                  <a:srgbClr val="706F6F"/>
                </a:solidFill>
              </a:rPr>
              <a:t>Gazprom Neft</a:t>
            </a:r>
            <a:endParaRPr lang="ru-RU" altLang="ru-RU" sz="1000">
              <a:solidFill>
                <a:srgbClr val="706F6F"/>
              </a:solidFill>
            </a:endParaRPr>
          </a:p>
        </p:txBody>
      </p:sp>
      <p:sp>
        <p:nvSpPr>
          <p:cNvPr id="1029" name="Footer"/>
          <p:cNvSpPr>
            <a:spLocks noChangeArrowheads="1"/>
          </p:cNvSpPr>
          <p:nvPr/>
        </p:nvSpPr>
        <p:spPr bwMode="auto">
          <a:xfrm>
            <a:off x="296863" y="6499225"/>
            <a:ext cx="5040312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altLang="ru-RU" sz="1000">
              <a:solidFill>
                <a:srgbClr val="706F6F"/>
              </a:solidFill>
            </a:endParaRPr>
          </a:p>
        </p:txBody>
      </p:sp>
      <p:sp>
        <p:nvSpPr>
          <p:cNvPr id="18" name="Прямоугольник 10"/>
          <p:cNvSpPr/>
          <p:nvPr userDrawn="1"/>
        </p:nvSpPr>
        <p:spPr>
          <a:xfrm>
            <a:off x="8651875" y="6492875"/>
            <a:ext cx="215900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defTabSz="914400">
              <a:defRPr/>
            </a:pPr>
            <a:fld id="{C67E3C98-F74A-4927-87D0-A190890D7487}" type="slidenum">
              <a:rPr lang="ru-RU" sz="1000" b="1">
                <a:solidFill>
                  <a:srgbClr val="3C3C3C"/>
                </a:solidFill>
              </a:rPr>
              <a:pPr defTabSz="914400">
                <a:defRPr/>
              </a:pPr>
              <a:t>‹#›</a:t>
            </a:fld>
            <a:endParaRPr lang="ru-RU" sz="1000" b="1" dirty="0">
              <a:solidFill>
                <a:srgbClr val="3C3C3C"/>
              </a:solidFill>
            </a:endParaRPr>
          </a:p>
        </p:txBody>
      </p:sp>
      <p:pic>
        <p:nvPicPr>
          <p:cNvPr id="1031" name="Рисунок 9"/>
          <p:cNvPicPr>
            <a:picLocks noChangeAspect="1"/>
          </p:cNvPicPr>
          <p:nvPr userDrawn="1"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161925"/>
            <a:ext cx="46355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 userDrawn="1"/>
        </p:nvSpPr>
        <p:spPr>
          <a:xfrm>
            <a:off x="0" y="1022350"/>
            <a:ext cx="9288463" cy="46038"/>
          </a:xfrm>
          <a:prstGeom prst="rect">
            <a:avLst/>
          </a:prstGeom>
          <a:solidFill>
            <a:srgbClr val="FFC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spcBef>
                <a:spcPts val="600"/>
              </a:spcBef>
              <a:defRPr/>
            </a:pPr>
            <a:endParaRPr lang="ru-RU" sz="1200" dirty="0">
              <a:solidFill>
                <a:srgbClr val="3C3C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03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  <p:sldLayoutId id="2147483785" r:id="rId16"/>
    <p:sldLayoutId id="2147483786" r:id="rId17"/>
    <p:sldLayoutId id="2147483787" r:id="rId18"/>
    <p:sldLayoutId id="2147483788" r:id="rId19"/>
    <p:sldLayoutId id="2147483789" r:id="rId20"/>
    <p:sldLayoutId id="2147483790" r:id="rId21"/>
    <p:sldLayoutId id="2147483791" r:id="rId22"/>
    <p:sldLayoutId id="2147483792" r:id="rId23"/>
    <p:sldLayoutId id="2147483793" r:id="rId24"/>
    <p:sldLayoutId id="2147483794" r:id="rId25"/>
    <p:sldLayoutId id="2147483795" r:id="rId26"/>
    <p:sldLayoutId id="2147483796" r:id="rId27"/>
    <p:sldLayoutId id="2147483797" r:id="rId28"/>
    <p:sldLayoutId id="2147483798" r:id="rId29"/>
    <p:sldLayoutId id="2147483799" r:id="rId30"/>
    <p:sldLayoutId id="2147483800" r:id="rId31"/>
    <p:sldLayoutId id="2147483801" r:id="rId32"/>
    <p:sldLayoutId id="2147483802" r:id="rId33"/>
    <p:sldLayoutId id="2147483803" r:id="rId34"/>
    <p:sldLayoutId id="2147483804" r:id="rId35"/>
    <p:sldLayoutId id="2147483805" r:id="rId36"/>
    <p:sldLayoutId id="2147483806" r:id="rId37"/>
    <p:sldLayoutId id="2147483807" r:id="rId38"/>
    <p:sldLayoutId id="2147483808" r:id="rId39"/>
  </p:sldLayoutIdLst>
  <p:txStyles>
    <p:titleStyle>
      <a:lvl1pPr algn="l" rtl="0" fontAlgn="base">
        <a:spcBef>
          <a:spcPct val="0"/>
        </a:spcBef>
        <a:spcAft>
          <a:spcPct val="0"/>
        </a:spcAft>
        <a:defRPr sz="2400" kern="1200">
          <a:solidFill>
            <a:schemeClr val="tx2"/>
          </a:solidFill>
          <a:latin typeface="EuropeCondensedC" panose="00000506000000000000" pitchFamily="50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EuropeCondensedC" panose="00000506000000000000" pitchFamily="50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EuropeCondensedC" panose="00000506000000000000" pitchFamily="50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EuropeCondensedC" panose="00000506000000000000" pitchFamily="50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EuropeCondensedC" panose="00000506000000000000" pitchFamily="5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EuropeCondensedC" panose="00000506000000000000" pitchFamily="5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EuropeCondensedC" panose="00000506000000000000" pitchFamily="5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EuropeCondensedC" panose="00000506000000000000" pitchFamily="5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EuropeCondensedC" panose="00000506000000000000" pitchFamily="50" charset="0"/>
        </a:defRPr>
      </a:lvl9pPr>
    </p:titleStyle>
    <p:bodyStyle>
      <a:lvl1pPr algn="l" rtl="0" fontAlgn="base">
        <a:spcBef>
          <a:spcPts val="1200"/>
        </a:spcBef>
        <a:spcAft>
          <a:spcPct val="0"/>
        </a:spcAft>
        <a:buClr>
          <a:schemeClr val="accent1"/>
        </a:buClr>
        <a:buSzPct val="90000"/>
        <a:buFont typeface="Wingdings" panose="05000000000000000000" pitchFamily="2" charset="2"/>
        <a:defRPr sz="1600" b="1" kern="1200">
          <a:solidFill>
            <a:schemeClr val="tx2"/>
          </a:solidFill>
          <a:latin typeface="EuropeCondensedC" panose="00000506000000000000" pitchFamily="50" charset="0"/>
          <a:ea typeface="+mn-ea"/>
          <a:cs typeface="+mn-cs"/>
        </a:defRPr>
      </a:lvl1pPr>
      <a:lvl2pPr marL="180975" indent="-180975" algn="l" rtl="0" fontAlgn="base">
        <a:spcBef>
          <a:spcPts val="1200"/>
        </a:spcBef>
        <a:spcAft>
          <a:spcPct val="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EuropeCondensedC" panose="00000506000000000000" pitchFamily="50" charset="0"/>
          <a:ea typeface="+mn-ea"/>
          <a:cs typeface="+mn-cs"/>
        </a:defRPr>
      </a:lvl2pPr>
      <a:lvl3pPr marL="350838" indent="-169863" algn="l" rtl="0" fontAlgn="base">
        <a:spcBef>
          <a:spcPts val="600"/>
        </a:spcBef>
        <a:spcAft>
          <a:spcPct val="0"/>
        </a:spcAft>
        <a:buClr>
          <a:srgbClr val="0070BA"/>
        </a:buClr>
        <a:buFont typeface="Wingdings" panose="05000000000000000000" pitchFamily="2" charset="2"/>
        <a:buChar char="§"/>
        <a:defRPr sz="1200" kern="1200">
          <a:solidFill>
            <a:schemeClr val="tx2"/>
          </a:solidFill>
          <a:latin typeface="EuropeCondensedC" panose="00000506000000000000" pitchFamily="50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8168A-9CAA-44A3-9132-BA1A0CCBDB7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41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287338" y="188913"/>
            <a:ext cx="8559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287338" y="1268413"/>
            <a:ext cx="8569325" cy="506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Первый уровень</a:t>
            </a:r>
          </a:p>
          <a:p>
            <a:pPr lvl="2"/>
            <a:r>
              <a:rPr lang="ru-RU" altLang="ru-RU" smtClean="0"/>
              <a:t>Второй уровень</a:t>
            </a:r>
          </a:p>
        </p:txBody>
      </p:sp>
      <p:sp>
        <p:nvSpPr>
          <p:cNvPr id="1028" name="LogoEng" hidden="1"/>
          <p:cNvSpPr>
            <a:spLocks noChangeArrowheads="1"/>
          </p:cNvSpPr>
          <p:nvPr/>
        </p:nvSpPr>
        <p:spPr bwMode="auto">
          <a:xfrm>
            <a:off x="5435600" y="6500813"/>
            <a:ext cx="31496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1000">
                <a:solidFill>
                  <a:srgbClr val="706F6F"/>
                </a:solidFill>
              </a:rPr>
              <a:t>Gazprom Neft</a:t>
            </a:r>
            <a:endParaRPr lang="ru-RU" altLang="ru-RU" sz="1000">
              <a:solidFill>
                <a:srgbClr val="706F6F"/>
              </a:solidFill>
            </a:endParaRPr>
          </a:p>
        </p:txBody>
      </p:sp>
      <p:sp>
        <p:nvSpPr>
          <p:cNvPr id="1029" name="Footer"/>
          <p:cNvSpPr>
            <a:spLocks noChangeArrowheads="1"/>
          </p:cNvSpPr>
          <p:nvPr/>
        </p:nvSpPr>
        <p:spPr bwMode="auto">
          <a:xfrm>
            <a:off x="296863" y="6499225"/>
            <a:ext cx="5040312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altLang="ru-RU" sz="1000">
              <a:solidFill>
                <a:srgbClr val="706F6F"/>
              </a:solidFill>
            </a:endParaRPr>
          </a:p>
        </p:txBody>
      </p:sp>
      <p:sp>
        <p:nvSpPr>
          <p:cNvPr id="18" name="Прямоугольник 10"/>
          <p:cNvSpPr/>
          <p:nvPr userDrawn="1"/>
        </p:nvSpPr>
        <p:spPr>
          <a:xfrm>
            <a:off x="8651875" y="6492875"/>
            <a:ext cx="215900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defTabSz="914400">
              <a:defRPr/>
            </a:pPr>
            <a:fld id="{C67E3C98-F74A-4927-87D0-A190890D7487}" type="slidenum">
              <a:rPr lang="ru-RU" sz="1000" b="1">
                <a:solidFill>
                  <a:srgbClr val="3C3C3C"/>
                </a:solidFill>
              </a:rPr>
              <a:pPr defTabSz="914400">
                <a:defRPr/>
              </a:pPr>
              <a:t>‹#›</a:t>
            </a:fld>
            <a:endParaRPr lang="ru-RU" sz="1000" b="1" dirty="0">
              <a:solidFill>
                <a:srgbClr val="3C3C3C"/>
              </a:solidFill>
            </a:endParaRPr>
          </a:p>
        </p:txBody>
      </p:sp>
      <p:pic>
        <p:nvPicPr>
          <p:cNvPr id="1031" name="Рисунок 9"/>
          <p:cNvPicPr>
            <a:picLocks noChangeAspect="1"/>
          </p:cNvPicPr>
          <p:nvPr userDrawn="1"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161925"/>
            <a:ext cx="46355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 userDrawn="1"/>
        </p:nvSpPr>
        <p:spPr>
          <a:xfrm>
            <a:off x="0" y="1022350"/>
            <a:ext cx="9288463" cy="46038"/>
          </a:xfrm>
          <a:prstGeom prst="rect">
            <a:avLst/>
          </a:prstGeom>
          <a:solidFill>
            <a:srgbClr val="FFC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spcBef>
                <a:spcPts val="600"/>
              </a:spcBef>
              <a:defRPr/>
            </a:pPr>
            <a:endParaRPr lang="ru-RU" sz="1200" dirty="0">
              <a:solidFill>
                <a:srgbClr val="3C3C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056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  <p:sldLayoutId id="2147483842" r:id="rId16"/>
    <p:sldLayoutId id="2147483843" r:id="rId17"/>
    <p:sldLayoutId id="2147483844" r:id="rId18"/>
    <p:sldLayoutId id="2147483845" r:id="rId19"/>
    <p:sldLayoutId id="2147483846" r:id="rId20"/>
    <p:sldLayoutId id="2147483847" r:id="rId21"/>
    <p:sldLayoutId id="2147483848" r:id="rId22"/>
    <p:sldLayoutId id="2147483849" r:id="rId23"/>
    <p:sldLayoutId id="2147483850" r:id="rId24"/>
    <p:sldLayoutId id="2147483851" r:id="rId25"/>
    <p:sldLayoutId id="2147483852" r:id="rId26"/>
    <p:sldLayoutId id="2147483853" r:id="rId27"/>
    <p:sldLayoutId id="2147483854" r:id="rId28"/>
    <p:sldLayoutId id="2147483855" r:id="rId29"/>
    <p:sldLayoutId id="2147483856" r:id="rId30"/>
    <p:sldLayoutId id="2147483857" r:id="rId31"/>
    <p:sldLayoutId id="2147483858" r:id="rId32"/>
    <p:sldLayoutId id="2147483859" r:id="rId33"/>
    <p:sldLayoutId id="2147483860" r:id="rId34"/>
    <p:sldLayoutId id="2147483861" r:id="rId35"/>
    <p:sldLayoutId id="2147483862" r:id="rId36"/>
    <p:sldLayoutId id="2147483863" r:id="rId37"/>
    <p:sldLayoutId id="2147483864" r:id="rId38"/>
    <p:sldLayoutId id="2147483865" r:id="rId39"/>
  </p:sldLayoutIdLst>
  <p:txStyles>
    <p:titleStyle>
      <a:lvl1pPr algn="l" rtl="0" fontAlgn="base">
        <a:spcBef>
          <a:spcPct val="0"/>
        </a:spcBef>
        <a:spcAft>
          <a:spcPct val="0"/>
        </a:spcAft>
        <a:defRPr sz="2400" kern="1200">
          <a:solidFill>
            <a:schemeClr val="tx2"/>
          </a:solidFill>
          <a:latin typeface="EuropeCondensedC" panose="00000506000000000000" pitchFamily="50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EuropeCondensedC" panose="00000506000000000000" pitchFamily="50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EuropeCondensedC" panose="00000506000000000000" pitchFamily="50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EuropeCondensedC" panose="00000506000000000000" pitchFamily="50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EuropeCondensedC" panose="00000506000000000000" pitchFamily="5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EuropeCondensedC" panose="00000506000000000000" pitchFamily="5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EuropeCondensedC" panose="00000506000000000000" pitchFamily="5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EuropeCondensedC" panose="00000506000000000000" pitchFamily="5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EuropeCondensedC" panose="00000506000000000000" pitchFamily="50" charset="0"/>
        </a:defRPr>
      </a:lvl9pPr>
    </p:titleStyle>
    <p:bodyStyle>
      <a:lvl1pPr algn="l" rtl="0" fontAlgn="base">
        <a:spcBef>
          <a:spcPts val="1200"/>
        </a:spcBef>
        <a:spcAft>
          <a:spcPct val="0"/>
        </a:spcAft>
        <a:buClr>
          <a:schemeClr val="accent1"/>
        </a:buClr>
        <a:buSzPct val="90000"/>
        <a:buFont typeface="Wingdings" panose="05000000000000000000" pitchFamily="2" charset="2"/>
        <a:defRPr sz="1600" b="1" kern="1200">
          <a:solidFill>
            <a:schemeClr val="tx2"/>
          </a:solidFill>
          <a:latin typeface="EuropeCondensedC" panose="00000506000000000000" pitchFamily="50" charset="0"/>
          <a:ea typeface="+mn-ea"/>
          <a:cs typeface="+mn-cs"/>
        </a:defRPr>
      </a:lvl1pPr>
      <a:lvl2pPr marL="180975" indent="-180975" algn="l" rtl="0" fontAlgn="base">
        <a:spcBef>
          <a:spcPts val="1200"/>
        </a:spcBef>
        <a:spcAft>
          <a:spcPct val="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EuropeCondensedC" panose="00000506000000000000" pitchFamily="50" charset="0"/>
          <a:ea typeface="+mn-ea"/>
          <a:cs typeface="+mn-cs"/>
        </a:defRPr>
      </a:lvl2pPr>
      <a:lvl3pPr marL="350838" indent="-169863" algn="l" rtl="0" fontAlgn="base">
        <a:spcBef>
          <a:spcPts val="600"/>
        </a:spcBef>
        <a:spcAft>
          <a:spcPct val="0"/>
        </a:spcAft>
        <a:buClr>
          <a:srgbClr val="0070BA"/>
        </a:buClr>
        <a:buFont typeface="Wingdings" panose="05000000000000000000" pitchFamily="2" charset="2"/>
        <a:buChar char="§"/>
        <a:defRPr sz="1200" kern="1200">
          <a:solidFill>
            <a:schemeClr val="tx2"/>
          </a:solidFill>
          <a:latin typeface="EuropeCondensedC" panose="00000506000000000000" pitchFamily="50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E34A61-B11D-45AB-B1CB-E97C54E15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504" y="2780928"/>
            <a:ext cx="8568952" cy="1656184"/>
          </a:xfrm>
        </p:spPr>
        <p:txBody>
          <a:bodyPr>
            <a:normAutofit fontScale="90000"/>
          </a:bodyPr>
          <a:lstStyle/>
          <a:p>
            <a:r>
              <a:rPr lang="ru-RU" dirty="0"/>
              <a:t>Экологический мониторинг, </a:t>
            </a:r>
            <a:br>
              <a:rPr lang="ru-RU" dirty="0"/>
            </a:br>
            <a:r>
              <a:rPr lang="ru-RU" dirty="0"/>
              <a:t>экологическая экспертиза, экологический контроль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0B072474-9E4C-44A1-AB6C-AB644BACE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771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43544"/>
            <a:ext cx="77426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ООПТ: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Заповедники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это особо охраняемые территории, являющиеся природоохранными и научно-исследовательскими организациями, учреждаемыми постановлением Правительства РФ с согласия субъекта РФ, в пределах которого они расположены. </a:t>
            </a:r>
          </a:p>
          <a:p>
            <a:pPr lvl="0"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имеют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высший статус и наиболее строгий режим охраны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их территория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полностью исключается из хозяйственного оборота.</a:t>
            </a:r>
          </a:p>
          <a:p>
            <a:pPr lvl="0" algn="just"/>
            <a:endParaRPr lang="ru-RU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организации этих объектов — создание эталонов природных экосистем, в которых сохраняется биоразнообразие, консервация генетического фонда растительного и животного мира, организация и проведение научных исследований и экологического мониторинга.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их территории запрещена любая хозяйственная деятельность и даже присутствие лиц, не занимающихся научной работой в заповеднике.</a:t>
            </a:r>
          </a:p>
        </p:txBody>
      </p:sp>
    </p:spTree>
    <p:extLst>
      <p:ext uri="{BB962C8B-B14F-4D97-AF65-F5344CB8AC3E}">
        <p14:creationId xmlns:p14="http://schemas.microsoft.com/office/powerpoint/2010/main" val="2722198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48680"/>
            <a:ext cx="7344816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60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природные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заказники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это особо охраняемые территории (акватории), создаваемые для сохранения или восстановления природных комплексов или их отдельных компонентов; они могут наделяться федеральным или региональным значением и иметь различный профиль, т.е. быть: </a:t>
            </a:r>
          </a:p>
          <a:p>
            <a:pPr algn="just">
              <a:spcAft>
                <a:spcPts val="60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биологическими, т. е. ботаническими или зоологическими, предназначенными для сохранения, восстановления или охраны редких и исчезающих видов растений и животных;</a:t>
            </a:r>
          </a:p>
          <a:p>
            <a:pPr algn="just">
              <a:spcAft>
                <a:spcPts val="60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палеонтологическими, предназначенными для сохранения ископаемых объектов;</a:t>
            </a:r>
          </a:p>
          <a:p>
            <a:pPr algn="just">
              <a:spcAft>
                <a:spcPts val="60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гидрологическими (речными, болотными, морскими, озерными), предназначенными для сохранения или восстановления ценных водных объектов и экосистем;</a:t>
            </a:r>
          </a:p>
          <a:p>
            <a:pPr algn="just">
              <a:spcAft>
                <a:spcPts val="60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геологическими, созданными для сохранения уникальных образцов неживой природы.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017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7472"/>
            <a:ext cx="828680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парки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это эколого-просветительские и научно-исследовательские учреждения федерального значения, предназначенные для использования в природоохранных, научных, культурных и просветительских целях и для регулируемого туризма.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отличие от заповедников, эти учреждения допускают осуществление на своей территории экскурсионно-просветительской, туристической деятельности и отдыха с условием организации стоянок в строго определенных разрешенных местах.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Природные парки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это природоохранные рекреационные объекты, находящиеся в ведении субъектов РФ, которые принимают решения об их образовании. Их территории (акватории) включают природные комплексы и объекты, имеющие значительную экологическую ценность, и предназначены для использования в природоохранных, просветительских и рекреационных целях.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Памятники природы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это уникальные, невосполнимые, ценные в научном, культурном и эстетическом отношении природные комплексы и объекты.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Дендрологические парки и ботанические сады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предназначены прежде всего для создания ботанических коллекций в целях сохранения разнообразия растительного мира и осуществления научной, учебной и просветительской деятельности.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Лечебно-оздоровительные местности и курортные зоны.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109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EFB45CBA-4EBF-471C-B5A2-99CCA6293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2137FF4-2785-4F59-A3DF-2F70FD16DB5B}"/>
              </a:ext>
            </a:extLst>
          </p:cNvPr>
          <p:cNvSpPr txBox="1"/>
          <p:nvPr/>
        </p:nvSpPr>
        <p:spPr>
          <a:xfrm>
            <a:off x="1043608" y="1556792"/>
            <a:ext cx="6264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Экологический контроль и надзор</a:t>
            </a:r>
          </a:p>
        </p:txBody>
      </p:sp>
    </p:spTree>
    <p:extLst>
      <p:ext uri="{BB962C8B-B14F-4D97-AF65-F5344CB8AC3E}">
        <p14:creationId xmlns:p14="http://schemas.microsoft.com/office/powerpoint/2010/main" val="606115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620688"/>
            <a:ext cx="79928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Экологический контроль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определенный вид деятельности государственных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по наблюдению за состоянием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окружающей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природной среды, ее изменениями под влиянием хозяйственной и иной деятельности, рациональному использованию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природных. 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экологического контроля и надзора: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информационной базы состояния ОС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получение  достоверной информации о воздействиях и изменениях ОС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выявление и профилактика сверхнормативного экологического ущерба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проверка выполнения планов мероприятий по ООС и соблюдений нормативов качества  ОС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471731"/>
            <a:ext cx="56436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Контрольно-надзорная деятельность в области охраны окружающей среды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0034" y="2928934"/>
            <a:ext cx="2786082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надзор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43636" y="3000372"/>
            <a:ext cx="2571768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Общественный контроль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22376" y="4214818"/>
            <a:ext cx="2978384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Производственный контроль</a:t>
            </a:r>
          </a:p>
        </p:txBody>
      </p:sp>
      <p:sp>
        <p:nvSpPr>
          <p:cNvPr id="9" name="Стрелка вниз 8"/>
          <p:cNvSpPr/>
          <p:nvPr/>
        </p:nvSpPr>
        <p:spPr>
          <a:xfrm rot="2647214">
            <a:off x="2172083" y="1925131"/>
            <a:ext cx="571504" cy="10325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286248" y="2143116"/>
            <a:ext cx="500066" cy="20002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9696820">
            <a:off x="6083854" y="1924108"/>
            <a:ext cx="541842" cy="10135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00169EA-2544-4C67-A595-79F34DCB15E9}"/>
              </a:ext>
            </a:extLst>
          </p:cNvPr>
          <p:cNvSpPr txBox="1"/>
          <p:nvPr/>
        </p:nvSpPr>
        <p:spPr>
          <a:xfrm>
            <a:off x="323528" y="3933056"/>
            <a:ext cx="208823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структуры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51B23B5-47B0-477D-B20D-CFE596A6B4C6}"/>
              </a:ext>
            </a:extLst>
          </p:cNvPr>
          <p:cNvSpPr txBox="1"/>
          <p:nvPr/>
        </p:nvSpPr>
        <p:spPr>
          <a:xfrm>
            <a:off x="3131840" y="5229200"/>
            <a:ext cx="266429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Экологические службы предприятия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44CD83B-161A-4603-A7C0-7DF284A5D8F3}"/>
              </a:ext>
            </a:extLst>
          </p:cNvPr>
          <p:cNvSpPr txBox="1"/>
          <p:nvPr/>
        </p:nvSpPr>
        <p:spPr>
          <a:xfrm>
            <a:off x="6444676" y="4143380"/>
            <a:ext cx="1799732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 экологические организации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9512" y="358929"/>
            <a:ext cx="7848872" cy="6140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п. 3, введенным в статью 67 Федеральным законом № 219-ФЗ, программа ПЭК должна содержать следующие сведения:</a:t>
            </a:r>
          </a:p>
          <a:p>
            <a:pPr algn="just">
              <a:spcAft>
                <a:spcPts val="600"/>
              </a:spcAft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 инвентаризации выбросов загрязняющих веществ в атмосферный воздух и их источников;</a:t>
            </a:r>
          </a:p>
          <a:p>
            <a:pPr algn="just">
              <a:spcAft>
                <a:spcPts val="60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 инвентаризации сбросов загрязняющих веществ в окружающую среду и их источников;</a:t>
            </a:r>
          </a:p>
          <a:p>
            <a:pPr algn="just">
              <a:spcAft>
                <a:spcPts val="60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 инвентаризации отходов производства и потребления и объектов их размещения;</a:t>
            </a:r>
          </a:p>
          <a:p>
            <a:pPr algn="just">
              <a:spcAft>
                <a:spcPts val="60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 подразделениях и (или) должностных лицах, отвечающих за осуществление ПЭК;</a:t>
            </a:r>
          </a:p>
          <a:p>
            <a:pPr algn="just">
              <a:spcAft>
                <a:spcPts val="600"/>
              </a:spcAft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собственных и (или) привлекаемых испытательных лабораториях (центрах), аккредитованных в соответствии с законодательством Российской Федерации об аккредитации в национальной системе аккредитации;</a:t>
            </a:r>
          </a:p>
          <a:p>
            <a:pPr algn="just">
              <a:spcAft>
                <a:spcPts val="600"/>
              </a:spcAft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периодичности и методах осуществления ПЭК, местах отбора проб и методиках (методах) измерений.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56201318-B4FA-43E8-A8FF-1BC27233F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DF2C8F9-BDD8-4C14-B76C-2045F88EF759}"/>
              </a:ext>
            </a:extLst>
          </p:cNvPr>
          <p:cNvSpPr txBox="1"/>
          <p:nvPr/>
        </p:nvSpPr>
        <p:spPr>
          <a:xfrm>
            <a:off x="1259632" y="1412776"/>
            <a:ext cx="6912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Экологическая экспертиза и ОВОС</a:t>
            </a:r>
          </a:p>
        </p:txBody>
      </p:sp>
    </p:spTree>
    <p:extLst>
      <p:ext uri="{BB962C8B-B14F-4D97-AF65-F5344CB8AC3E}">
        <p14:creationId xmlns:p14="http://schemas.microsoft.com/office/powerpoint/2010/main" val="4217992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424120"/>
            <a:ext cx="750099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воздействия намечаемой хозяйственной и иной деятельности на окружающую среду (ОВОС)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процесс, способствующий принятию экологически ориентированного управленческого решения о реализации намечаемой хозяйственной и иной деятельности посредством определения возможных неблагоприятных воздействий, оценки экологических последствий, учета общественного мнения, разработки мер по уменьшению и предотвращению воздействий.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Экологическая экспертиза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установление соответствия намечаемой хозяйственной и иной деятельности экологическим требованиям и определение допустимости реализации объекта экологической экспертизы в целях предупреждения возможных неблагоприятных воздействий этой деятельности на окружающую природную среду и связанных с ними социальных, экономических и иных последствий реализации объекта экологической экспертизы.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Намечаемая хозяйственная и иная деятельность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деятельность, способная оказать воздействие на окружающую природную среду и являющаяся объектом экологической экспертизы.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05013"/>
            <a:ext cx="8001056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принципы оценки воздействия на окружающую среду</a:t>
            </a:r>
          </a:p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Принцип презумпции потенциальной экологической опасности любой намечаемой хозяйственной или иной деятельности.</a:t>
            </a:r>
          </a:p>
          <a:p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Принцип обязательности проведения государственной экологической экспертизы.</a:t>
            </a:r>
          </a:p>
          <a:p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Недопущение (предупреждение) возможных неблагоприятных воздействий на окружающую среду и связанных с ними социальных, экономических и иных последствий в случае реализации намечаемой хозяйственной и иной деятельности.</a:t>
            </a:r>
          </a:p>
          <a:p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При проведении оценки воздействия на окружающую среду необходимо рассмотреть альтернативные варианты достижения цели намечаемой хозяйственной и иной деятельности.</a:t>
            </a:r>
          </a:p>
          <a:p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Принцип гласности, участия общественных организаций (объединений), учета общественного мнения при проведении экологической экспертизы.</a:t>
            </a:r>
          </a:p>
          <a:p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Принцип научной обоснованности, объективности и законности заключений экологической экспертизы.</a:t>
            </a:r>
          </a:p>
          <a:p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Принцип достоверности и полноты информации, представляемой на экологическую экспертизу.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90C226"/>
                </a:solidFill>
              </a:rPr>
              <a:pPr/>
              <a:t>19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012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89511"/>
            <a:ext cx="673512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окружающей среды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законодательству РФ -  это долгосрочные наблюдения за состоянием окружающей природной среды, ее загрязнением и происходящими в ней природными явлениями, а также оценка и прогноз состояния окружающей природной среды. 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экологического мониторинга -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критических ситуаций, вредных или опасных для здоровья людей, благополучия других живых существ, их сообществ, природных и созданных человеком объектов.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551837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Процедура проведения ОВОС</a:t>
            </a:r>
          </a:p>
          <a:p>
            <a:r>
              <a:rPr lang="ru-RU" dirty="0"/>
              <a:t>Реализация требований к материалам оценки воздействия на окружающую среду </a:t>
            </a:r>
            <a:r>
              <a:rPr lang="ru-RU" dirty="0" smtClean="0"/>
              <a:t>(</a:t>
            </a:r>
            <a:r>
              <a:rPr lang="ru-RU" dirty="0"/>
              <a:t>утверждены Приказом Минприроды России от 01.12.2020 № 999</a:t>
            </a:r>
            <a:r>
              <a:rPr lang="ru-RU" dirty="0" smtClean="0"/>
              <a:t>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9412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7"/>
          <p:cNvSpPr>
            <a:spLocks noChangeArrowheads="1"/>
          </p:cNvSpPr>
          <p:nvPr/>
        </p:nvSpPr>
        <p:spPr bwMode="auto">
          <a:xfrm>
            <a:off x="0" y="116633"/>
            <a:ext cx="9145588" cy="92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algn="ctr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115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3" algn="ctr" defTabSz="914400">
              <a:spcBef>
                <a:spcPct val="0"/>
              </a:spcBef>
              <a:defRPr/>
            </a:pPr>
            <a:r>
              <a:rPr lang="ru-RU" altLang="ru-RU" sz="1600" b="1" dirty="0">
                <a:solidFill>
                  <a:srgbClr val="000000"/>
                </a:solidFill>
              </a:rPr>
              <a:t>Процедура проведения ОВОС</a:t>
            </a:r>
            <a:endParaRPr lang="ru-RU" altLang="ru-RU" sz="1600" b="1" dirty="0">
              <a:solidFill>
                <a:srgbClr val="FF0000"/>
              </a:solidFill>
            </a:endParaRPr>
          </a:p>
          <a:p>
            <a:pPr lvl="3" algn="ctr" defTabSz="914400">
              <a:spcBef>
                <a:spcPct val="0"/>
              </a:spcBef>
              <a:defRPr/>
            </a:pPr>
            <a:r>
              <a:rPr lang="ru-RU" altLang="ru-RU" sz="1600" b="1" dirty="0">
                <a:solidFill>
                  <a:srgbClr val="000000"/>
                </a:solidFill>
              </a:rPr>
              <a:t>Реализация требований к материалам оценки воздействия на окружающую среду </a:t>
            </a:r>
          </a:p>
          <a:p>
            <a:pPr lvl="3" algn="ctr" defTabSz="914400">
              <a:spcBef>
                <a:spcPct val="0"/>
              </a:spcBef>
              <a:defRPr/>
            </a:pPr>
            <a:r>
              <a:rPr lang="ru-RU" altLang="ru-RU" sz="1600" b="1" dirty="0">
                <a:solidFill>
                  <a:srgbClr val="000000"/>
                </a:solidFill>
              </a:rPr>
              <a:t>(утверждены Приказом Минприроды России от 01.12.2020 № 999)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1197593"/>
            <a:ext cx="8424936" cy="935263"/>
          </a:xfrm>
          <a:prstGeom prst="rect">
            <a:avLst/>
          </a:prstGeom>
          <a:gradFill>
            <a:gsLst>
              <a:gs pos="0">
                <a:schemeClr val="bg1"/>
              </a:gs>
              <a:gs pos="56000">
                <a:schemeClr val="bg1">
                  <a:lumMod val="85000"/>
                </a:schemeClr>
              </a:gs>
              <a:gs pos="100000">
                <a:srgbClr val="FFC000"/>
              </a:gs>
            </a:gsLst>
            <a:lin ang="16200000" scaled="1"/>
          </a:gra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84406" tIns="42203" rIns="84406" bIns="42203"/>
          <a:lstStyle/>
          <a:p>
            <a:pPr algn="just" defTabSz="9144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ru-RU" dirty="0">
                <a:solidFill>
                  <a:srgbClr val="3C3C3C"/>
                </a:solidFill>
              </a:rPr>
              <a:t>Проводится</a:t>
            </a:r>
            <a:r>
              <a:rPr lang="ru-RU" b="1" dirty="0">
                <a:solidFill>
                  <a:srgbClr val="3C3C3C"/>
                </a:solidFill>
              </a:rPr>
              <a:t> предварительная оценка, </a:t>
            </a:r>
            <a:r>
              <a:rPr lang="ru-RU" dirty="0">
                <a:solidFill>
                  <a:srgbClr val="3C3C3C"/>
                </a:solidFill>
              </a:rPr>
              <a:t>в ходе которой собирается и документируют</a:t>
            </a:r>
            <a:r>
              <a:rPr lang="ru-RU" dirty="0">
                <a:solidFill>
                  <a:srgbClr val="000000"/>
                </a:solidFill>
              </a:rPr>
              <a:t>ся информация о планируемой деятельности, о состоянии окружающей среды, о возможных воздействиях</a:t>
            </a:r>
            <a:endParaRPr lang="ru-RU" dirty="0">
              <a:solidFill>
                <a:srgbClr val="000000"/>
              </a:solidFill>
              <a:ea typeface="+mj-ea"/>
              <a:cs typeface="+mj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2237418"/>
            <a:ext cx="8424936" cy="327486"/>
          </a:xfrm>
          <a:prstGeom prst="rect">
            <a:avLst/>
          </a:prstGeom>
          <a:gradFill>
            <a:gsLst>
              <a:gs pos="0">
                <a:schemeClr val="bg1"/>
              </a:gs>
              <a:gs pos="56000">
                <a:schemeClr val="bg1">
                  <a:lumMod val="85000"/>
                </a:schemeClr>
              </a:gs>
              <a:gs pos="100000">
                <a:srgbClr val="FFC000"/>
              </a:gs>
            </a:gsLst>
            <a:lin ang="16200000" scaled="1"/>
          </a:gra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84406" tIns="42203" rIns="84406" bIns="42203"/>
          <a:lstStyle/>
          <a:p>
            <a:pPr algn="just" defTabSz="9144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ru-RU" sz="1600" dirty="0">
                <a:solidFill>
                  <a:srgbClr val="000000"/>
                </a:solidFill>
              </a:rPr>
              <a:t>Проводятся </a:t>
            </a:r>
            <a:r>
              <a:rPr lang="ru-RU" sz="1600" b="1" dirty="0">
                <a:solidFill>
                  <a:srgbClr val="000000"/>
                </a:solidFill>
              </a:rPr>
              <a:t>исследования</a:t>
            </a:r>
            <a:r>
              <a:rPr lang="ru-RU" sz="1600" dirty="0">
                <a:solidFill>
                  <a:srgbClr val="000000"/>
                </a:solidFill>
              </a:rPr>
              <a:t> по оценке воздействия на окружающую среду (</a:t>
            </a:r>
            <a:r>
              <a:rPr lang="ru-RU" sz="1600" b="1" dirty="0">
                <a:solidFill>
                  <a:srgbClr val="000000"/>
                </a:solidFill>
              </a:rPr>
              <a:t>ОВОС</a:t>
            </a:r>
            <a:r>
              <a:rPr lang="ru-RU" sz="1600" dirty="0">
                <a:solidFill>
                  <a:srgbClr val="000000"/>
                </a:solidFill>
              </a:rPr>
              <a:t>)</a:t>
            </a:r>
            <a:endParaRPr lang="ru-RU" sz="1600" dirty="0">
              <a:solidFill>
                <a:srgbClr val="000000"/>
              </a:solidFill>
              <a:ea typeface="+mj-ea"/>
              <a:cs typeface="+mj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5536" y="2708920"/>
            <a:ext cx="8424936" cy="504056"/>
          </a:xfrm>
          <a:prstGeom prst="rect">
            <a:avLst/>
          </a:prstGeom>
          <a:gradFill>
            <a:gsLst>
              <a:gs pos="0">
                <a:schemeClr val="bg1"/>
              </a:gs>
              <a:gs pos="56000">
                <a:schemeClr val="bg1">
                  <a:lumMod val="85000"/>
                </a:schemeClr>
              </a:gs>
              <a:gs pos="100000">
                <a:srgbClr val="FFC000"/>
              </a:gs>
            </a:gsLst>
            <a:lin ang="16200000" scaled="1"/>
          </a:gra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84406" tIns="42203" rIns="84406" bIns="42203"/>
          <a:lstStyle/>
          <a:p>
            <a:pPr algn="just" defTabSz="9144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ru-RU" sz="1600" dirty="0">
                <a:solidFill>
                  <a:srgbClr val="000000"/>
                </a:solidFill>
              </a:rPr>
              <a:t>Формируются </a:t>
            </a:r>
            <a:r>
              <a:rPr lang="ru-RU" sz="1600" b="1" dirty="0">
                <a:solidFill>
                  <a:srgbClr val="000000"/>
                </a:solidFill>
              </a:rPr>
              <a:t>предварительные материалы </a:t>
            </a:r>
            <a:r>
              <a:rPr lang="ru-RU" sz="1600" dirty="0">
                <a:solidFill>
                  <a:srgbClr val="000000"/>
                </a:solidFill>
              </a:rPr>
              <a:t>ОВОС по результатам исследований с учетом альтернатив</a:t>
            </a:r>
            <a:endParaRPr lang="ru-RU" sz="1600" dirty="0">
              <a:solidFill>
                <a:srgbClr val="000000"/>
              </a:solidFill>
              <a:ea typeface="+mj-ea"/>
              <a:cs typeface="+mj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3356992"/>
            <a:ext cx="8424936" cy="792088"/>
          </a:xfrm>
          <a:prstGeom prst="rect">
            <a:avLst/>
          </a:prstGeom>
          <a:gradFill>
            <a:gsLst>
              <a:gs pos="0">
                <a:schemeClr val="bg1"/>
              </a:gs>
              <a:gs pos="56000">
                <a:schemeClr val="bg1">
                  <a:lumMod val="85000"/>
                </a:schemeClr>
              </a:gs>
              <a:gs pos="100000">
                <a:srgbClr val="FFC000"/>
              </a:gs>
            </a:gsLst>
            <a:lin ang="16200000" scaled="1"/>
          </a:gra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84406" tIns="42203" rIns="84406" bIns="42203"/>
          <a:lstStyle/>
          <a:p>
            <a:pPr algn="just" defTabSz="9144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ru-RU" sz="1600" dirty="0">
                <a:solidFill>
                  <a:srgbClr val="000000"/>
                </a:solidFill>
              </a:rPr>
              <a:t>Подготавливает</a:t>
            </a:r>
            <a:r>
              <a:rPr lang="ru-RU" sz="1600" dirty="0">
                <a:solidFill>
                  <a:srgbClr val="3C3C3C"/>
                </a:solidFill>
              </a:rPr>
              <a:t>ся</a:t>
            </a:r>
            <a:r>
              <a:rPr lang="ru-RU" sz="1600" dirty="0">
                <a:solidFill>
                  <a:srgbClr val="000000"/>
                </a:solidFill>
              </a:rPr>
              <a:t> и представляется в органы государственной власти и (или) местного самоуправления </a:t>
            </a:r>
            <a:r>
              <a:rPr lang="ru-RU" sz="1600" b="1" dirty="0">
                <a:solidFill>
                  <a:srgbClr val="000000"/>
                </a:solidFill>
              </a:rPr>
              <a:t>уведомление о проведении общественных обсуждений </a:t>
            </a:r>
            <a:r>
              <a:rPr lang="ru-RU" sz="1600" dirty="0">
                <a:solidFill>
                  <a:srgbClr val="000000"/>
                </a:solidFill>
              </a:rPr>
              <a:t>предварительных материалов ОВОС</a:t>
            </a:r>
            <a:endParaRPr lang="ru-RU" sz="1600" dirty="0">
              <a:solidFill>
                <a:srgbClr val="000000"/>
              </a:solidFill>
              <a:ea typeface="+mj-ea"/>
              <a:cs typeface="+mj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293096"/>
            <a:ext cx="8424936" cy="288032"/>
          </a:xfrm>
          <a:prstGeom prst="rect">
            <a:avLst/>
          </a:prstGeom>
          <a:gradFill>
            <a:gsLst>
              <a:gs pos="0">
                <a:schemeClr val="bg1"/>
              </a:gs>
              <a:gs pos="56000">
                <a:schemeClr val="bg1">
                  <a:lumMod val="85000"/>
                </a:schemeClr>
              </a:gs>
              <a:gs pos="100000">
                <a:srgbClr val="FFC000"/>
              </a:gs>
            </a:gsLst>
            <a:lin ang="16200000" scaled="1"/>
          </a:gra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84406" tIns="42203" rIns="84406" bIns="42203"/>
          <a:lstStyle/>
          <a:p>
            <a:pPr algn="just" defTabSz="9144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ru-RU" dirty="0">
                <a:solidFill>
                  <a:srgbClr val="000000"/>
                </a:solidFill>
              </a:rPr>
              <a:t>Проводятся </a:t>
            </a:r>
            <a:r>
              <a:rPr lang="ru-RU" b="1" dirty="0">
                <a:solidFill>
                  <a:srgbClr val="000000"/>
                </a:solidFill>
              </a:rPr>
              <a:t>общественные обсуждения </a:t>
            </a:r>
            <a:r>
              <a:rPr lang="ru-RU" dirty="0">
                <a:solidFill>
                  <a:srgbClr val="000000"/>
                </a:solidFill>
              </a:rPr>
              <a:t>по объекту</a:t>
            </a:r>
            <a:endParaRPr lang="ru-RU" dirty="0">
              <a:solidFill>
                <a:srgbClr val="000000"/>
              </a:solidFill>
              <a:ea typeface="+mj-ea"/>
              <a:cs typeface="+mj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5536" y="4725144"/>
            <a:ext cx="8424936" cy="504056"/>
          </a:xfrm>
          <a:prstGeom prst="rect">
            <a:avLst/>
          </a:prstGeom>
          <a:gradFill>
            <a:gsLst>
              <a:gs pos="0">
                <a:schemeClr val="bg1"/>
              </a:gs>
              <a:gs pos="56000">
                <a:schemeClr val="bg1">
                  <a:lumMod val="85000"/>
                </a:schemeClr>
              </a:gs>
              <a:gs pos="100000">
                <a:srgbClr val="FFC000"/>
              </a:gs>
            </a:gsLst>
            <a:lin ang="16200000" scaled="1"/>
          </a:gra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84406" tIns="42203" rIns="84406" bIns="42203"/>
          <a:lstStyle/>
          <a:p>
            <a:pPr algn="just" defTabSz="9144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ru-RU" sz="1600" dirty="0">
                <a:solidFill>
                  <a:srgbClr val="000000"/>
                </a:solidFill>
              </a:rPr>
              <a:t>Анализируются и учитываются </a:t>
            </a:r>
            <a:r>
              <a:rPr lang="ru-RU" sz="1600" b="1" dirty="0">
                <a:solidFill>
                  <a:srgbClr val="000000"/>
                </a:solidFill>
              </a:rPr>
              <a:t>замечания, предложения и информация, </a:t>
            </a:r>
            <a:r>
              <a:rPr lang="ru-RU" sz="1600" dirty="0">
                <a:solidFill>
                  <a:srgbClr val="000000"/>
                </a:solidFill>
              </a:rPr>
              <a:t>поступившие от общественности</a:t>
            </a:r>
            <a:endParaRPr lang="ru-RU" sz="1600" dirty="0">
              <a:solidFill>
                <a:srgbClr val="000000"/>
              </a:solidFill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5536" y="5373216"/>
            <a:ext cx="8424936" cy="432048"/>
          </a:xfrm>
          <a:prstGeom prst="rect">
            <a:avLst/>
          </a:prstGeom>
          <a:gradFill>
            <a:gsLst>
              <a:gs pos="0">
                <a:schemeClr val="bg1"/>
              </a:gs>
              <a:gs pos="56000">
                <a:schemeClr val="bg1">
                  <a:lumMod val="85000"/>
                </a:schemeClr>
              </a:gs>
              <a:gs pos="100000">
                <a:srgbClr val="FFC000"/>
              </a:gs>
            </a:gsLst>
            <a:lin ang="16200000" scaled="1"/>
          </a:gra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84406" tIns="42203" rIns="84406" bIns="42203"/>
          <a:lstStyle/>
          <a:p>
            <a:pPr algn="just" defTabSz="9144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ru-RU" sz="1600" dirty="0">
                <a:solidFill>
                  <a:srgbClr val="000000"/>
                </a:solidFill>
              </a:rPr>
              <a:t>Формируются </a:t>
            </a:r>
            <a:r>
              <a:rPr lang="ru-RU" sz="1600" b="1" dirty="0">
                <a:solidFill>
                  <a:srgbClr val="000000"/>
                </a:solidFill>
              </a:rPr>
              <a:t>окончательные материалы ОВОС </a:t>
            </a:r>
            <a:r>
              <a:rPr lang="ru-RU" sz="1600" dirty="0">
                <a:solidFill>
                  <a:srgbClr val="000000"/>
                </a:solidFill>
              </a:rPr>
              <a:t>и утверждаются заказчиком</a:t>
            </a:r>
            <a:endParaRPr lang="ru-RU" sz="1600" dirty="0">
              <a:solidFill>
                <a:srgbClr val="000000"/>
              </a:solidFill>
              <a:ea typeface="+mj-ea"/>
              <a:cs typeface="+mj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95536" y="5941856"/>
            <a:ext cx="8424936" cy="727504"/>
          </a:xfrm>
          <a:prstGeom prst="rect">
            <a:avLst/>
          </a:prstGeom>
          <a:gradFill>
            <a:gsLst>
              <a:gs pos="0">
                <a:schemeClr val="bg1"/>
              </a:gs>
              <a:gs pos="56000">
                <a:schemeClr val="bg1">
                  <a:lumMod val="85000"/>
                </a:schemeClr>
              </a:gs>
              <a:gs pos="100000">
                <a:srgbClr val="FFC000"/>
              </a:gs>
            </a:gsLst>
            <a:lin ang="16200000" scaled="1"/>
          </a:gra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84406" tIns="42203" rIns="84406" bIns="42203"/>
          <a:lstStyle/>
          <a:p>
            <a:pPr algn="just" defTabSz="9144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ru-RU" sz="1600" dirty="0">
                <a:solidFill>
                  <a:srgbClr val="000000"/>
                </a:solidFill>
              </a:rPr>
              <a:t>На основании </a:t>
            </a:r>
            <a:r>
              <a:rPr lang="ru-RU" sz="1600" dirty="0">
                <a:solidFill>
                  <a:srgbClr val="3C3C3C"/>
                </a:solidFill>
              </a:rPr>
              <a:t>окончательных материалов ОВОС </a:t>
            </a:r>
            <a:r>
              <a:rPr lang="ru-RU" sz="1600" b="1" dirty="0">
                <a:solidFill>
                  <a:srgbClr val="3C3C3C"/>
                </a:solidFill>
              </a:rPr>
              <a:t>подготавливается обосновывающая документация </a:t>
            </a:r>
            <a:r>
              <a:rPr lang="ru-RU" sz="1600" dirty="0">
                <a:solidFill>
                  <a:srgbClr val="3C3C3C"/>
                </a:solidFill>
              </a:rPr>
              <a:t>по планируемой деятельности, в том числе на ГЭЭ</a:t>
            </a:r>
            <a:endParaRPr lang="ru-RU" sz="1600" dirty="0">
              <a:solidFill>
                <a:srgbClr val="000000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4379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2"/>
          <p:cNvSpPr>
            <a:spLocks noGrp="1"/>
          </p:cNvSpPr>
          <p:nvPr>
            <p:ph type="title"/>
          </p:nvPr>
        </p:nvSpPr>
        <p:spPr>
          <a:xfrm>
            <a:off x="617538" y="438150"/>
            <a:ext cx="7410450" cy="763588"/>
          </a:xfrm>
        </p:spPr>
        <p:txBody>
          <a:bodyPr/>
          <a:lstStyle/>
          <a:p>
            <a:pPr algn="just"/>
            <a:r>
              <a:rPr lang="ru-RU" altLang="ru-RU" b="1" smtClean="0">
                <a:latin typeface="Arial" panose="020B0604020202020204" pitchFamily="34" charset="0"/>
              </a:rPr>
              <a:t>Формы информирования общественности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741138" y="1196752"/>
            <a:ext cx="5151341" cy="1656183"/>
          </a:xfrm>
          <a:prstGeom prst="rect">
            <a:avLst/>
          </a:prstGeom>
          <a:gradFill>
            <a:gsLst>
              <a:gs pos="0">
                <a:schemeClr val="bg1"/>
              </a:gs>
              <a:gs pos="56000">
                <a:schemeClr val="bg1">
                  <a:lumMod val="85000"/>
                </a:schemeClr>
              </a:gs>
              <a:gs pos="100000">
                <a:srgbClr val="FFC000"/>
              </a:gs>
            </a:gsLst>
            <a:lin ang="16200000" scaled="1"/>
          </a:gra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84406" tIns="42203" rIns="84406" bIns="42203"/>
          <a:lstStyle/>
          <a:p>
            <a:pPr algn="just" defTabSz="9144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ru-RU" sz="1600" b="1" dirty="0">
                <a:solidFill>
                  <a:srgbClr val="000000"/>
                </a:solidFill>
                <a:ea typeface="+mj-ea"/>
                <a:cs typeface="+mj-cs"/>
              </a:rPr>
              <a:t>простое информирование </a:t>
            </a:r>
            <a:r>
              <a:rPr lang="ru-RU" sz="1600" dirty="0">
                <a:solidFill>
                  <a:srgbClr val="000000"/>
                </a:solidFill>
                <a:ea typeface="+mj-ea"/>
                <a:cs typeface="+mj-cs"/>
              </a:rPr>
              <a:t>со сбором замечаний и предложения (для объектов ГЭЭ, по которым получено отрицательное заключение ГЭЭ или корректировка по замечания ГГЭ, а также для объектов, не относящихся к I-III категории НВОС и объектов, не являющихся объектами ГЭЭ)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41139" y="4149080"/>
            <a:ext cx="5151340" cy="1080120"/>
          </a:xfrm>
          <a:prstGeom prst="rect">
            <a:avLst/>
          </a:prstGeom>
          <a:gradFill>
            <a:gsLst>
              <a:gs pos="0">
                <a:schemeClr val="bg1"/>
              </a:gs>
              <a:gs pos="56000">
                <a:schemeClr val="bg1">
                  <a:lumMod val="85000"/>
                </a:schemeClr>
              </a:gs>
              <a:gs pos="100000">
                <a:srgbClr val="FFC000"/>
              </a:gs>
            </a:gsLst>
            <a:lin ang="16200000" scaled="1"/>
          </a:gra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84406" tIns="42203" rIns="84406" bIns="42203"/>
          <a:lstStyle/>
          <a:p>
            <a:pPr algn="just" defTabSz="9144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ru-RU" sz="1600" b="1" dirty="0">
                <a:solidFill>
                  <a:srgbClr val="000000"/>
                </a:solidFill>
                <a:ea typeface="+mj-ea"/>
                <a:cs typeface="+mj-cs"/>
              </a:rPr>
              <a:t>общественные слушания </a:t>
            </a:r>
            <a:r>
              <a:rPr lang="ru-RU" sz="1600" dirty="0">
                <a:solidFill>
                  <a:srgbClr val="000000"/>
                </a:solidFill>
                <a:ea typeface="+mj-ea"/>
                <a:cs typeface="+mj-cs"/>
              </a:rPr>
              <a:t>(проводятся общественные слушания, оформляются регистрационные листы, а также протокол </a:t>
            </a:r>
            <a:r>
              <a:rPr lang="ru-RU" sz="1600" dirty="0">
                <a:solidFill>
                  <a:srgbClr val="000000"/>
                </a:solidFill>
              </a:rPr>
              <a:t>в течение 5 рабочих дней после завершения</a:t>
            </a:r>
            <a:r>
              <a:rPr lang="ru-RU" sz="1600" dirty="0">
                <a:solidFill>
                  <a:srgbClr val="000000"/>
                </a:solidFill>
                <a:ea typeface="+mj-ea"/>
                <a:cs typeface="+mj-cs"/>
              </a:rPr>
              <a:t>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41139" y="2996952"/>
            <a:ext cx="5151340" cy="1080119"/>
          </a:xfrm>
          <a:prstGeom prst="rect">
            <a:avLst/>
          </a:prstGeom>
          <a:gradFill>
            <a:gsLst>
              <a:gs pos="0">
                <a:schemeClr val="bg1"/>
              </a:gs>
              <a:gs pos="56000">
                <a:schemeClr val="bg1">
                  <a:lumMod val="85000"/>
                </a:schemeClr>
              </a:gs>
              <a:gs pos="100000">
                <a:srgbClr val="FFC000"/>
              </a:gs>
            </a:gsLst>
            <a:lin ang="16200000" scaled="1"/>
          </a:gra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84406" tIns="42203" rIns="84406" bIns="42203"/>
          <a:lstStyle/>
          <a:p>
            <a:pPr algn="just" defTabSz="9144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ru-RU" sz="1600" b="1" dirty="0">
                <a:solidFill>
                  <a:srgbClr val="000000"/>
                </a:solidFill>
                <a:ea typeface="+mj-ea"/>
                <a:cs typeface="+mj-cs"/>
              </a:rPr>
              <a:t>опрос </a:t>
            </a:r>
            <a:r>
              <a:rPr lang="ru-RU" sz="1600" dirty="0">
                <a:solidFill>
                  <a:srgbClr val="000000"/>
                </a:solidFill>
                <a:ea typeface="+mj-ea"/>
                <a:cs typeface="+mj-cs"/>
              </a:rPr>
              <a:t>(сбор замечаний и предложений общественности в форме опросных листов и оформление протокола опроса </a:t>
            </a:r>
            <a:r>
              <a:rPr lang="ru-RU" sz="1600" dirty="0">
                <a:solidFill>
                  <a:srgbClr val="000000"/>
                </a:solidFill>
              </a:rPr>
              <a:t>в течение 5 рабочих дней после окончания</a:t>
            </a:r>
            <a:r>
              <a:rPr lang="ru-RU" sz="1600" dirty="0">
                <a:solidFill>
                  <a:srgbClr val="000000"/>
                </a:solidFill>
                <a:ea typeface="+mj-ea"/>
                <a:cs typeface="+mj-cs"/>
              </a:rPr>
              <a:t>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41139" y="5301209"/>
            <a:ext cx="5151340" cy="864096"/>
          </a:xfrm>
          <a:prstGeom prst="rect">
            <a:avLst/>
          </a:prstGeom>
          <a:gradFill>
            <a:gsLst>
              <a:gs pos="0">
                <a:schemeClr val="bg1"/>
              </a:gs>
              <a:gs pos="56000">
                <a:schemeClr val="bg1">
                  <a:lumMod val="85000"/>
                </a:schemeClr>
              </a:gs>
              <a:gs pos="100000">
                <a:srgbClr val="FFC000"/>
              </a:gs>
            </a:gsLst>
            <a:lin ang="16200000" scaled="1"/>
          </a:gra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84406" tIns="42203" rIns="84406" bIns="42203"/>
          <a:lstStyle/>
          <a:p>
            <a:pPr algn="just" defTabSz="9144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ru-RU" sz="1292" b="1" dirty="0">
              <a:solidFill>
                <a:srgbClr val="000000"/>
              </a:solidFill>
              <a:ea typeface="+mj-ea"/>
              <a:cs typeface="+mj-cs"/>
            </a:endParaRPr>
          </a:p>
          <a:p>
            <a:pPr algn="just" defTabSz="9144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ru-RU" sz="1292" b="1" dirty="0">
                <a:solidFill>
                  <a:srgbClr val="000000"/>
                </a:solidFill>
                <a:ea typeface="+mj-ea"/>
                <a:cs typeface="+mj-cs"/>
              </a:rPr>
              <a:t>иная форма общественных обсуждений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2299028"/>
            <a:ext cx="2259771" cy="2097467"/>
          </a:xfrm>
          <a:prstGeom prst="rect">
            <a:avLst/>
          </a:prstGeom>
          <a:gradFill>
            <a:gsLst>
              <a:gs pos="0">
                <a:schemeClr val="bg1"/>
              </a:gs>
              <a:gs pos="56000">
                <a:schemeClr val="bg1">
                  <a:lumMod val="85000"/>
                </a:schemeClr>
              </a:gs>
              <a:gs pos="100000">
                <a:schemeClr val="bg1">
                  <a:lumMod val="65000"/>
                </a:schemeClr>
              </a:gs>
            </a:gsLst>
            <a:lin ang="16200000" scaled="1"/>
          </a:gradFill>
          <a:ln>
            <a:solidFill>
              <a:srgbClr val="6B6B6B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84406" tIns="42203" rIns="84406" bIns="42203"/>
          <a:lstStyle/>
          <a:p>
            <a:pPr algn="ctr" defTabSz="9144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ru-RU" sz="831" b="1" dirty="0">
              <a:solidFill>
                <a:srgbClr val="000000"/>
              </a:solidFill>
              <a:ea typeface="+mj-ea"/>
              <a:cs typeface="+mj-cs"/>
            </a:endParaRPr>
          </a:p>
          <a:p>
            <a:pPr algn="ctr" defTabSz="9144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ru-RU" sz="1600" b="1" dirty="0">
                <a:solidFill>
                  <a:srgbClr val="000000"/>
                </a:solidFill>
                <a:ea typeface="+mj-ea"/>
                <a:cs typeface="+mj-cs"/>
              </a:rPr>
              <a:t>Информирование общественности</a:t>
            </a:r>
          </a:p>
          <a:p>
            <a:pPr algn="ctr" defTabSz="9144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ru-RU" sz="1600" dirty="0">
                <a:solidFill>
                  <a:srgbClr val="000000"/>
                </a:solidFill>
                <a:ea typeface="+mj-ea"/>
                <a:cs typeface="+mj-cs"/>
              </a:rPr>
              <a:t>с указанием места размещения материалов для ознакомления </a:t>
            </a:r>
          </a:p>
        </p:txBody>
      </p:sp>
      <p:cxnSp>
        <p:nvCxnSpPr>
          <p:cNvPr id="16" name="Соединительная линия уступом 15"/>
          <p:cNvCxnSpPr/>
          <p:nvPr/>
        </p:nvCxnSpPr>
        <p:spPr>
          <a:xfrm rot="16200000" flipH="1">
            <a:off x="1593057" y="3283744"/>
            <a:ext cx="3598862" cy="698500"/>
          </a:xfrm>
          <a:prstGeom prst="bentConnector3">
            <a:avLst>
              <a:gd name="adj1" fmla="val 99949"/>
            </a:avLst>
          </a:prstGeom>
          <a:ln w="158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2540000" y="3633788"/>
            <a:ext cx="50323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3043238" y="3097213"/>
            <a:ext cx="631825" cy="0"/>
          </a:xfrm>
          <a:prstGeom prst="straightConnector1">
            <a:avLst/>
          </a:prstGeom>
          <a:ln w="158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3043238" y="4210050"/>
            <a:ext cx="631825" cy="0"/>
          </a:xfrm>
          <a:prstGeom prst="straightConnector1">
            <a:avLst/>
          </a:prstGeom>
          <a:ln w="158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3043238" y="1833563"/>
            <a:ext cx="631825" cy="0"/>
          </a:xfrm>
          <a:prstGeom prst="straightConnector1">
            <a:avLst/>
          </a:prstGeom>
          <a:ln w="158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415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7"/>
          <p:cNvSpPr>
            <a:spLocks noChangeArrowheads="1"/>
          </p:cNvSpPr>
          <p:nvPr/>
        </p:nvSpPr>
        <p:spPr bwMode="auto">
          <a:xfrm>
            <a:off x="0" y="371475"/>
            <a:ext cx="9145588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algn="ctr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115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3" algn="ctr" defTabSz="914400">
              <a:spcBef>
                <a:spcPct val="0"/>
              </a:spcBef>
              <a:defRPr/>
            </a:pPr>
            <a:r>
              <a:rPr lang="ru-RU" altLang="ru-RU" b="1" dirty="0">
                <a:solidFill>
                  <a:srgbClr val="000000"/>
                </a:solidFill>
              </a:rPr>
              <a:t>Процедура проведения общественных обсуждений </a:t>
            </a:r>
            <a:r>
              <a:rPr lang="ru-RU" altLang="ru-RU" b="1" dirty="0" smtClean="0">
                <a:solidFill>
                  <a:srgbClr val="000000"/>
                </a:solidFill>
              </a:rPr>
              <a:t>(в форме слушаний</a:t>
            </a:r>
            <a:r>
              <a:rPr lang="ru-RU" altLang="ru-RU" b="1" dirty="0">
                <a:solidFill>
                  <a:srgbClr val="000000"/>
                </a:solidFill>
              </a:rPr>
              <a:t>)</a:t>
            </a:r>
            <a:endParaRPr lang="ru-RU" altLang="ru-RU" b="1" dirty="0">
              <a:solidFill>
                <a:srgbClr val="FF0000"/>
              </a:solidFill>
            </a:endParaRPr>
          </a:p>
        </p:txBody>
      </p:sp>
      <p:pic>
        <p:nvPicPr>
          <p:cNvPr id="23555" name="Picture 2" descr="C:\Users\plyamina\Downloads\Процедура ОО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68399"/>
            <a:ext cx="7854007" cy="5428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5943" y="2852936"/>
            <a:ext cx="1260140" cy="6001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914400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70C0"/>
                </a:solidFill>
              </a:rPr>
              <a:t>Уведомление </a:t>
            </a:r>
          </a:p>
          <a:p>
            <a:pPr defTabSz="914400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70C0"/>
                </a:solidFill>
              </a:rPr>
              <a:t>3 календ. дня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1619672" y="3140968"/>
            <a:ext cx="540060" cy="12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37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99281"/>
            <a:ext cx="7215238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Результатами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ОВОС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являются:</a:t>
            </a:r>
          </a:p>
          <a:p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характере и масштабах воздействия на окружающую среду намечаемой деятельности, альтернативах ее реализации, оценке экологических и связанных с ними социально-экономических и иных последствий этого воздействия и их значимости, о возможности минимизации воздействий;</a:t>
            </a:r>
          </a:p>
          <a:p>
            <a:pPr>
              <a:buFontTx/>
              <a:buChar char="-"/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и учет общественных предпочтений при принятии заказчиком решений, касающихся намечаемой деятельности;</a:t>
            </a:r>
          </a:p>
          <a:p>
            <a:pPr>
              <a:buFontTx/>
              <a:buChar char="-"/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решения заказчика по определению альтернативных вариантов реализации намечаемой деятельности (в том числе о месте размещения объекта, о выборе технологий и иных) или отказа от нее, с учетом результатов проведенной оценки воздействия на окружающую среду.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90C226"/>
                </a:solidFill>
              </a:rPr>
              <a:pPr/>
              <a:t>24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044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092" y="116632"/>
            <a:ext cx="7872410" cy="1080120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10.01.2002 N 7-ФЗ "Об охране окружающей среды»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9512" y="1288537"/>
            <a:ext cx="878497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VI. Оценка воздействия на окружающую среду и экологическая экспертиза</a:t>
            </a:r>
          </a:p>
          <a:p>
            <a:pPr fontAlgn="base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32. Проведение оценки воздействия на окружающую среду</a:t>
            </a:r>
          </a:p>
          <a:p>
            <a:pPr fontAlgn="base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Оценка воздействия на окружающую среду проводится в отношении планируемой хозяйственной и иной деятельности, которая может оказать прямое или косвенное воздействие на окружающую среду, независимо от организационно-правовых форм собственности юридических лиц и индивидуальных предпринимателей.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Требования к материалам оценки воздействия на окружающую среду устанавливаются федеральными органами исполнительной власти, осуществляющими государственное управление в области охраны окружающей среды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воздействия на окружающую среду проводится для намечаемой хозяйственной и иной деятельности, обосновывающая документация которой подлежит экологической экспертизе в соответствии с Федеральным законом от 23.11.95 г. N 174-ФЗ "Об экологической экспертизе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262905"/>
            <a:ext cx="8568952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33. Экологическая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base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Экологическая экспертиза проводится в целях установления соответствия документов и (или) документации, обосновывающих планируемую хозяйственную и иную деятельность, требованиям в области охраны окружающей среды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Порядок проведения экологической экспертизы устанавливается федеральным законом об экологической экспертизе.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экспертизы – это документы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предпроектные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проектные и</a:t>
            </a: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предплановые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Экологическая экспертиза (ЭЭ) является одной из основных процедур</a:t>
            </a: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экологического сопровождения планируемой хозяйственной деятельности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Российской Федерации осуществляются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и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регионального уровня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экологическая экспертиза.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ГЭЭ составляет (дни):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для простых объектов – 30;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для объектов средней сложности – 60;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для сложных объектов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60648"/>
            <a:ext cx="7992888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Федеральный закон от 23 ноября 1995 </a:t>
            </a:r>
            <a:r>
              <a:rPr lang="ru-RU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г.</a:t>
            </a:r>
          </a:p>
          <a:p>
            <a:r>
              <a:rPr lang="ru-RU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№ </a:t>
            </a:r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174-ФЗ «Об </a:t>
            </a:r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экологической </a:t>
            </a:r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экспертизе</a:t>
            </a:r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»</a:t>
            </a:r>
          </a:p>
          <a:p>
            <a:endParaRPr lang="ru-RU" dirty="0" smtClean="0"/>
          </a:p>
          <a:p>
            <a:r>
              <a:rPr lang="ru-RU" sz="2000" dirty="0" smtClean="0"/>
              <a:t>Принципы </a:t>
            </a:r>
            <a:r>
              <a:rPr lang="ru-RU" sz="2000" dirty="0"/>
              <a:t>проведения ЭЭ (ст. 3 № 174-ФЗ):</a:t>
            </a:r>
          </a:p>
          <a:p>
            <a:r>
              <a:rPr lang="ru-RU" sz="2000" dirty="0"/>
              <a:t>- презумпция потенциальной экологической опасности;</a:t>
            </a:r>
          </a:p>
          <a:p>
            <a:r>
              <a:rPr lang="ru-RU" sz="2000" dirty="0"/>
              <a:t>- обязательность проведения государственной ЭЭ;</a:t>
            </a:r>
          </a:p>
          <a:p>
            <a:r>
              <a:rPr lang="ru-RU" sz="2000" dirty="0"/>
              <a:t>- комплексность ОВОС;</a:t>
            </a:r>
          </a:p>
          <a:p>
            <a:r>
              <a:rPr lang="ru-RU" sz="2000" dirty="0"/>
              <a:t>- обязательность учета требований экологической безопасности;</a:t>
            </a:r>
          </a:p>
          <a:p>
            <a:r>
              <a:rPr lang="ru-RU" sz="2000" dirty="0"/>
              <a:t>- достоверность и полнота информации;</a:t>
            </a:r>
          </a:p>
          <a:p>
            <a:r>
              <a:rPr lang="ru-RU" sz="2000" dirty="0"/>
              <a:t>- независимость экспертов ЭЭ;</a:t>
            </a:r>
          </a:p>
          <a:p>
            <a:r>
              <a:rPr lang="ru-RU" sz="2000" dirty="0"/>
              <a:t>- научная обоснованность, объективность и законность </a:t>
            </a:r>
            <a:r>
              <a:rPr lang="ru-RU" sz="2000" dirty="0" smtClean="0"/>
              <a:t>заключений </a:t>
            </a:r>
            <a:r>
              <a:rPr lang="ru-RU" sz="2000" dirty="0"/>
              <a:t>ЭЭ;</a:t>
            </a:r>
          </a:p>
          <a:p>
            <a:r>
              <a:rPr lang="ru-RU" sz="2000" dirty="0"/>
              <a:t>- гласность;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ответственность </a:t>
            </a:r>
            <a:r>
              <a:rPr lang="ru-RU" sz="2000" dirty="0"/>
              <a:t>участников ЭЭ</a:t>
            </a:r>
            <a:r>
              <a:rPr lang="ru-RU" sz="2000" dirty="0" smtClean="0"/>
              <a:t>.</a:t>
            </a:r>
          </a:p>
          <a:p>
            <a:pPr marL="285750" indent="-285750">
              <a:buFontTx/>
              <a:buChar char="-"/>
            </a:pPr>
            <a:endParaRPr lang="ru-RU" sz="2000" dirty="0"/>
          </a:p>
          <a:p>
            <a:r>
              <a:rPr lang="ru-RU" sz="2000" dirty="0"/>
              <a:t>Согласно постановлению Правительства РФ от 30 июля 2004 г.</a:t>
            </a:r>
          </a:p>
          <a:p>
            <a:r>
              <a:rPr lang="ru-RU" sz="2000" dirty="0"/>
              <a:t>№ 400 </a:t>
            </a:r>
            <a:r>
              <a:rPr lang="ru-RU" sz="2000" b="1" dirty="0"/>
              <a:t>уполномоченным государственным органом </a:t>
            </a:r>
            <a:r>
              <a:rPr lang="ru-RU" sz="2000" dirty="0"/>
              <a:t>в области ЭЭ </a:t>
            </a:r>
            <a:r>
              <a:rPr lang="ru-RU" sz="2000" dirty="0" smtClean="0"/>
              <a:t>является Федеральная </a:t>
            </a:r>
            <a:r>
              <a:rPr lang="ru-RU" sz="2000" dirty="0"/>
              <a:t>служба по надзору в сфере природопользования.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41636443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78497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государственной экологической экспертизы федерального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уровня: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проекты нормативно-технических и инструктивно-методических документов в области охраны окружающей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среды;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проекты федеральных целевых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программ, предусматривающих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и эксплуатацию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объектов,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оказывающих воздействие на окружающую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среду;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проекты соглашений о разделе продукции;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материалы обоснования лицензий на осуществление отдельных видов деятельности, оказывающих негативное воздействие на окружающую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среду; 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проекты технической документации на новые технику, технологию, использование которых может оказать воздействие на окружающую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среду;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материалы комплексного экологического обследования участков территорий, обосновывающие придание этим территориям правового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статуса зоны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экологического бедствия или зоны чрезвычайной экологической ситуации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60648"/>
            <a:ext cx="8784976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 объекты государственной экологической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экспертизы, указанные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Федеральном законе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декабря 1998 года № 191-ФЗ "Об исключительной экономической зоне Российской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Федерации«;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8) объект государственной экологической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экспертизы по истечения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срока действия положительного заключения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ГЭЭ или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внесения изменений в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документацию.</a:t>
            </a:r>
          </a:p>
          <a:p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объектов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инфраструктуры, проектная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документация на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строительство, реконструкцию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объектом государственной экологической экспертизы</a:t>
            </a:r>
          </a:p>
          <a:p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Объекты капитального строительства (далее - объекты), предназначенные для размещения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дошкольных образовательных организаций, общеобразовательных организаций, профессиональных образовательных организаций, образовательных организаций высшего образования, организаций дополнительного образования детей и взрослых, организаций дополнительного профессионального образования.</a:t>
            </a: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905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5845"/>
            <a:ext cx="756084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Сама система мониторинга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включает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по управлению качеством среды, а является источником информации необходимой для принятия экологически значимых решений.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экологического мониторинга: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наблюдение за источниками антропогенного воздействия;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наблюдение за факторами антропогенного воздействия;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наблюдение за состоянием природной среды и происходящими в ней процессами под влиянием факторов антропогенного воздействия;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оценка фактического состояния природной среды;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прогноз изменения состояния природной среды под влиянием факторов антропогенного воздействия и оценка прогнозируемого состояния природной среды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8820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784976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Объекты, предназначенные для размещения больниц (в том числе детских), больниц скорой медицинской помощи, участковых больниц, специализированных больниц (в том числе по профилю медицинской помощи), а также специализированных больниц государственной и муниципальной систем здравоохранения, родильных домов, фельдшерско-акушерских пунктов, госпиталей, медико-санитарных частей, в том числе центральных, домов (больниц) сестринского ухода, хосписов, диспансеров, амбулаторий, в том числе врачебных, поликлиник, в том числе детских, женских консультаций, домов ребенка, в том числе специализированных, молочных кухонь, специализированных медицинских центров, в том числе детских, медицинских организаций скорой медицинской помощи и переливания крови.</a:t>
            </a:r>
          </a:p>
          <a:p>
            <a:endParaRPr lang="ru-RU" sz="2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Объекты, предназначенные для приема, отправки воздушных судов санитарной авиации (при наличии взлетно-посадочной полосы длиной менее 2100 метров).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90C226"/>
                </a:solidFill>
              </a:rPr>
              <a:pPr/>
              <a:t>30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7605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784976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Объекты, предназначенные для размещения специальных домов для одиноких престарелых, специальных домов-интернатов, в том числе для престарелых, домов-интернатов (пансионатов), в том числе детских, малой вместимости, для престарелых и инвалидов, ветеранов Великой Отечественной войны, ветеранов боевых действий на территории СССР, на территории Российской Федерации и территориях других государств, ветеранов военной службы, ветеранов труда, домов милосердия, домов ночного пребывания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Объекты специализированного жилищного фонда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Объекты, предназначенные для размещения музеев, выставочных залов, художественных галерей, домов культуры, библиотек, читальных залов, </a:t>
            </a:r>
            <a:r>
              <a:rPr lang="ru-RU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медиатек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театров, филармоний, концертных залов, планетариев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Площадки для занятий физической культурой и спортом на открытом воздухе, оборудованные площадки для занятий спортом.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90C226"/>
                </a:solidFill>
              </a:rPr>
              <a:pPr/>
              <a:t>31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7863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78497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Многоквартирные дома жилого назначения, жилые дома блокированной застройки, подключенные к сетям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инженерно-технического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обеспечения.</a:t>
            </a:r>
          </a:p>
          <a:p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Административные здания, предназначенные для размещения органов государственной власти и органов местного самоуправления, судов, организаций, непосредственно обеспечивающих их деятельность, многофункциональных центров государственных и муниципальных услуг.</a:t>
            </a:r>
          </a:p>
          <a:p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Объекты, предназначенные для размещения подразделений аварийно-спасательных служб.</a:t>
            </a:r>
          </a:p>
          <a:p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Объекты капитального строительства, предназначенные для наблюдений за физическими и химическими процессами, происходящими в окружающей среде, определения ее гидрометеорологических, агрометеорологических и гелиогеофизических характеристик, состояния подземных вод, экзогенных и эндогенных геологических процессов, уровня загрязнения атмосферного воздуха, почв, водных объектов, в том числе по гидробиологическим показателям, и околоземного космического пространства.</a:t>
            </a:r>
          </a:p>
          <a:p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Здания и сооружения, используемые в области гидрометеорологии и смежных с ней областях (доплеровские метеорологические радиолокаторы, гидрологические посты) и при осуществлении государственного мониторинга состояния недр.</a:t>
            </a:r>
          </a:p>
          <a:p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Объекты, являющиеся объектами культурного наследия.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90C226"/>
                </a:solidFill>
              </a:rPr>
              <a:pPr/>
              <a:t>32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3361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0648"/>
            <a:ext cx="864096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Статья 12. </a:t>
            </a:r>
            <a:r>
              <a:rPr lang="ru-RU" sz="2000" b="1" dirty="0"/>
              <a:t>Объекты государственной экологической экспертизы регионального </a:t>
            </a:r>
            <a:r>
              <a:rPr lang="ru-RU" sz="2000" b="1" dirty="0" smtClean="0"/>
              <a:t>уровня</a:t>
            </a:r>
          </a:p>
          <a:p>
            <a:endParaRPr lang="ru-RU" sz="2000" b="1" dirty="0" smtClean="0"/>
          </a:p>
          <a:p>
            <a:r>
              <a:rPr lang="ru-RU" sz="2000" dirty="0" smtClean="0"/>
              <a:t>1</a:t>
            </a:r>
            <a:r>
              <a:rPr lang="ru-RU" sz="2000" dirty="0"/>
              <a:t>) проекты нормативно-технических и инструктивно-методических документов в области охраны окружающей среды, утверждаемых органами государственной власти </a:t>
            </a:r>
            <a:r>
              <a:rPr lang="ru-RU" sz="2000" b="1" dirty="0"/>
              <a:t>субъектов </a:t>
            </a:r>
            <a:r>
              <a:rPr lang="ru-RU" sz="2000" dirty="0"/>
              <a:t>Российской Федерации;</a:t>
            </a:r>
          </a:p>
          <a:p>
            <a:r>
              <a:rPr lang="ru-RU" sz="2000" dirty="0"/>
              <a:t>2) проекты целевых программ субъектов Российской Федерации, предусматривающих строительство и эксплуатацию </a:t>
            </a:r>
            <a:r>
              <a:rPr lang="ru-RU" sz="2000" dirty="0" smtClean="0"/>
              <a:t>объектов, </a:t>
            </a:r>
            <a:r>
              <a:rPr lang="ru-RU" sz="2000" dirty="0"/>
              <a:t>оказывающих воздействие на окружающую среду, в части размещения таких объектов с учетом режима охраны природных объектов;</a:t>
            </a:r>
          </a:p>
          <a:p>
            <a:r>
              <a:rPr lang="ru-RU" sz="2000" dirty="0" smtClean="0"/>
              <a:t>3) </a:t>
            </a:r>
            <a:r>
              <a:rPr lang="ru-RU" sz="2000" dirty="0"/>
              <a:t>объект государственной экологической экспертизы регионального </a:t>
            </a:r>
            <a:r>
              <a:rPr lang="ru-RU" sz="2000" dirty="0" smtClean="0"/>
              <a:t>уровня и </a:t>
            </a:r>
            <a:r>
              <a:rPr lang="ru-RU" sz="2000" dirty="0"/>
              <a:t>ранее получивший положительное заключение государственной экологической экспертизы, в случае:</a:t>
            </a:r>
          </a:p>
          <a:p>
            <a:r>
              <a:rPr lang="ru-RU" sz="2000" dirty="0" smtClean="0"/>
              <a:t>- доработки </a:t>
            </a:r>
            <a:r>
              <a:rPr lang="ru-RU" sz="2000" dirty="0"/>
              <a:t>такого объекта по замечаниям проведенной ранее </a:t>
            </a:r>
            <a:r>
              <a:rPr lang="ru-RU" sz="2000" dirty="0" smtClean="0"/>
              <a:t> ГЭЭ;</a:t>
            </a:r>
            <a:endParaRPr lang="ru-RU" sz="2000" dirty="0"/>
          </a:p>
          <a:p>
            <a:r>
              <a:rPr lang="ru-RU" sz="2000" dirty="0" smtClean="0"/>
              <a:t>- реализации </a:t>
            </a:r>
            <a:r>
              <a:rPr lang="ru-RU" sz="2000" dirty="0"/>
              <a:t>такого объекта с отступлениями от </a:t>
            </a:r>
            <a:r>
              <a:rPr lang="ru-RU" sz="2000" dirty="0" smtClean="0"/>
              <a:t>документации </a:t>
            </a:r>
            <a:r>
              <a:rPr lang="ru-RU" sz="2000" dirty="0"/>
              <a:t>и (или) в случае внесения изменений в указанную документацию;</a:t>
            </a:r>
          </a:p>
          <a:p>
            <a:r>
              <a:rPr lang="ru-RU" sz="2000" dirty="0" smtClean="0"/>
              <a:t>- истечения </a:t>
            </a:r>
            <a:r>
              <a:rPr lang="ru-RU" sz="2000" dirty="0"/>
              <a:t>срока действия положительного заключения государственной экологической экспертизы;</a:t>
            </a:r>
          </a:p>
          <a:p>
            <a:r>
              <a:rPr lang="ru-RU" sz="2000" dirty="0" smtClean="0"/>
              <a:t>- внесения </a:t>
            </a:r>
            <a:r>
              <a:rPr lang="ru-RU" sz="2000" dirty="0"/>
              <a:t>изменений в документацию, на которую имеется положительное заключение государственной экологической экспертизы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36246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32656"/>
            <a:ext cx="842493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Статья </a:t>
            </a:r>
            <a:r>
              <a:rPr lang="ru-RU" sz="2400" b="1" dirty="0"/>
              <a:t>20. </a:t>
            </a:r>
            <a:r>
              <a:rPr lang="ru-RU" sz="2400" b="1" dirty="0"/>
              <a:t>Общественная экологическая экспертиза</a:t>
            </a:r>
          </a:p>
          <a:p>
            <a:endParaRPr lang="ru-RU" dirty="0" smtClean="0"/>
          </a:p>
          <a:p>
            <a:r>
              <a:rPr lang="ru-RU" dirty="0" smtClean="0"/>
              <a:t>Общественная </a:t>
            </a:r>
            <a:r>
              <a:rPr lang="ru-RU" dirty="0"/>
              <a:t>экологическая экспертиза организуется и проводится по инициативе граждан и общественных организаций (объединений), а также по инициативе органов местного самоуправления общественными организациями (объединениями), основным направлением деятельности которых в соответствии с их уставами является охрана окружающей среды, в том числе организация и проведение экологической экспертизы, и которые зарегистрированы в порядке, установленном законодательством Российской Федерации.</a:t>
            </a:r>
          </a:p>
          <a:p>
            <a:endParaRPr lang="ru-RU" dirty="0"/>
          </a:p>
          <a:p>
            <a:r>
              <a:rPr lang="ru-RU" sz="2400" b="1" dirty="0"/>
              <a:t>Статья 21. Объекты общественной экологической экспертизы</a:t>
            </a:r>
          </a:p>
          <a:p>
            <a:endParaRPr lang="ru-RU" dirty="0" smtClean="0"/>
          </a:p>
          <a:p>
            <a:r>
              <a:rPr lang="ru-RU" dirty="0" smtClean="0"/>
              <a:t>Общественная </a:t>
            </a:r>
            <a:r>
              <a:rPr lang="ru-RU" dirty="0"/>
              <a:t>экологическая экспертиза может проводиться в отношении объектов, указанных в статьях 11 и 12 настоящего Федерального закона, за исключением объектов экологической экспертизы, сведения о которых составляют государственную, коммерческую и (или) иную охраняемую законом тайну.</a:t>
            </a:r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75592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7"/>
          <p:cNvSpPr>
            <a:spLocks noChangeArrowheads="1"/>
          </p:cNvSpPr>
          <p:nvPr/>
        </p:nvSpPr>
        <p:spPr bwMode="auto">
          <a:xfrm>
            <a:off x="0" y="188641"/>
            <a:ext cx="9145588" cy="50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algn="ctr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115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3" algn="ctr" defTabSz="914400">
              <a:spcBef>
                <a:spcPct val="0"/>
              </a:spcBef>
              <a:defRPr/>
            </a:pPr>
            <a:r>
              <a:rPr lang="ru-RU" altLang="ru-RU" b="1" dirty="0">
                <a:solidFill>
                  <a:srgbClr val="000000"/>
                </a:solidFill>
              </a:rPr>
              <a:t>Процедура проведения ГЭЭ</a:t>
            </a:r>
          </a:p>
        </p:txBody>
      </p:sp>
      <p:sp>
        <p:nvSpPr>
          <p:cNvPr id="13316" name="Прямоугольник 7"/>
          <p:cNvSpPr>
            <a:spLocks noChangeArrowheads="1"/>
          </p:cNvSpPr>
          <p:nvPr/>
        </p:nvSpPr>
        <p:spPr bwMode="auto">
          <a:xfrm>
            <a:off x="712788" y="1036638"/>
            <a:ext cx="794067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914400">
              <a:spcBef>
                <a:spcPct val="0"/>
              </a:spcBef>
              <a:defRPr/>
            </a:pPr>
            <a:r>
              <a:rPr lang="ru-RU" altLang="ru-RU" b="1" dirty="0">
                <a:solidFill>
                  <a:srgbClr val="000000"/>
                </a:solidFill>
              </a:rPr>
              <a:t>          Приказом МПР РФ от </a:t>
            </a:r>
            <a:r>
              <a:rPr lang="ru-RU" altLang="ru-RU" b="1" dirty="0" smtClean="0">
                <a:solidFill>
                  <a:srgbClr val="000000"/>
                </a:solidFill>
              </a:rPr>
              <a:t>31 июля 2020 </a:t>
            </a:r>
            <a:r>
              <a:rPr lang="ru-RU" altLang="ru-RU" b="1" dirty="0">
                <a:solidFill>
                  <a:srgbClr val="000000"/>
                </a:solidFill>
              </a:rPr>
              <a:t>года N </a:t>
            </a:r>
            <a:r>
              <a:rPr lang="ru-RU" altLang="ru-RU" b="1" dirty="0" smtClean="0">
                <a:solidFill>
                  <a:srgbClr val="000000"/>
                </a:solidFill>
              </a:rPr>
              <a:t>923 </a:t>
            </a:r>
            <a:r>
              <a:rPr lang="ru-RU" altLang="ru-RU" b="1" dirty="0">
                <a:solidFill>
                  <a:srgbClr val="000000"/>
                </a:solidFill>
              </a:rPr>
              <a:t>утвержден Административный регламент Федеральной службы по надзору в сфере природопользования по предоставлению государственной услуги по организации и проведению государственной экологической экспертизы федерального уровня. 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107504" y="3429000"/>
            <a:ext cx="1296145" cy="273630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rIns="0" anchor="ctr"/>
          <a:lstStyle/>
          <a:p>
            <a:pPr algn="ctr" defTabSz="914400">
              <a:defRPr/>
            </a:pPr>
            <a:r>
              <a:rPr lang="ru-RU" sz="1400" b="1" dirty="0" smtClean="0">
                <a:solidFill>
                  <a:srgbClr val="000000"/>
                </a:solidFill>
              </a:rPr>
              <a:t>Регистрация запроса- </a:t>
            </a:r>
            <a:r>
              <a:rPr lang="ru-RU" sz="1400" b="1" dirty="0">
                <a:solidFill>
                  <a:srgbClr val="0070C0"/>
                </a:solidFill>
              </a:rPr>
              <a:t>1 рабочий день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1259632" y="3486150"/>
            <a:ext cx="1630611" cy="267915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rIns="0" anchor="ctr"/>
          <a:lstStyle/>
          <a:p>
            <a:pPr algn="ctr" defTabSz="914400">
              <a:defRPr/>
            </a:pPr>
            <a:r>
              <a:rPr lang="ru-RU" sz="1200" b="1" dirty="0">
                <a:solidFill>
                  <a:srgbClr val="000000"/>
                </a:solidFill>
              </a:rPr>
              <a:t>проверка </a:t>
            </a:r>
            <a:r>
              <a:rPr lang="ru-RU" sz="1200" b="1" dirty="0" smtClean="0">
                <a:solidFill>
                  <a:srgbClr val="000000"/>
                </a:solidFill>
              </a:rPr>
              <a:t>комплектности, вынесение </a:t>
            </a:r>
            <a:r>
              <a:rPr lang="ru-RU" sz="1200" b="1" dirty="0">
                <a:solidFill>
                  <a:srgbClr val="000000"/>
                </a:solidFill>
              </a:rPr>
              <a:t>счёта на оплату -  </a:t>
            </a:r>
            <a:r>
              <a:rPr lang="ru-RU" sz="1200" b="1" dirty="0">
                <a:solidFill>
                  <a:srgbClr val="0070C0"/>
                </a:solidFill>
              </a:rPr>
              <a:t>7 </a:t>
            </a:r>
            <a:r>
              <a:rPr lang="ru-RU" sz="1200" b="1" dirty="0" smtClean="0">
                <a:solidFill>
                  <a:srgbClr val="0070C0"/>
                </a:solidFill>
              </a:rPr>
              <a:t>календарных </a:t>
            </a:r>
            <a:r>
              <a:rPr lang="ru-RU" sz="1200" b="1" dirty="0">
                <a:solidFill>
                  <a:srgbClr val="0070C0"/>
                </a:solidFill>
              </a:rPr>
              <a:t>дней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2890242" y="3429000"/>
            <a:ext cx="1142157" cy="273630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rIns="0" anchor="ctr"/>
          <a:lstStyle/>
          <a:p>
            <a:pPr algn="ctr" defTabSz="914400">
              <a:defRPr/>
            </a:pPr>
            <a:r>
              <a:rPr lang="ru-RU" sz="1200" b="1" dirty="0">
                <a:solidFill>
                  <a:srgbClr val="000000"/>
                </a:solidFill>
              </a:rPr>
              <a:t>время на оплату счёта - </a:t>
            </a:r>
            <a:r>
              <a:rPr lang="ru-RU" sz="1200" b="1" dirty="0">
                <a:solidFill>
                  <a:srgbClr val="0070C0"/>
                </a:solidFill>
              </a:rPr>
              <a:t>30 календарных дней</a:t>
            </a:r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4032399" y="3356992"/>
            <a:ext cx="1187673" cy="273630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rIns="0" anchor="ctr"/>
          <a:lstStyle/>
          <a:p>
            <a:pPr algn="ctr" defTabSz="914400">
              <a:defRPr/>
            </a:pPr>
            <a:r>
              <a:rPr lang="ru-RU" sz="1200" b="1" dirty="0">
                <a:solidFill>
                  <a:srgbClr val="000000"/>
                </a:solidFill>
              </a:rPr>
              <a:t>приказ о проведении ГЭЭ - </a:t>
            </a:r>
            <a:r>
              <a:rPr lang="ru-RU" sz="1200" b="1" dirty="0">
                <a:solidFill>
                  <a:srgbClr val="0070C0"/>
                </a:solidFill>
              </a:rPr>
              <a:t>15 календарных дней </a:t>
            </a:r>
            <a:r>
              <a:rPr lang="ru-RU" sz="1200" b="1" dirty="0">
                <a:solidFill>
                  <a:srgbClr val="000000"/>
                </a:solidFill>
              </a:rPr>
              <a:t>после оплаты</a:t>
            </a:r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950200" y="3434705"/>
            <a:ext cx="1130300" cy="24892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rIns="33231" anchor="ctr"/>
          <a:lstStyle/>
          <a:p>
            <a:pPr algn="ctr" defTabSz="914400">
              <a:defRPr/>
            </a:pPr>
            <a:r>
              <a:rPr lang="ru-RU" sz="1600" b="1" dirty="0" err="1" smtClean="0">
                <a:solidFill>
                  <a:srgbClr val="000000"/>
                </a:solidFill>
              </a:rPr>
              <a:t>Заключе-ние</a:t>
            </a:r>
            <a:r>
              <a:rPr lang="ru-RU" sz="1600" b="1" dirty="0" smtClean="0">
                <a:solidFill>
                  <a:srgbClr val="000000"/>
                </a:solidFill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</a:rPr>
              <a:t>ГЭЭ</a:t>
            </a:r>
            <a:endParaRPr lang="ru-RU" sz="1600" b="1" dirty="0">
              <a:solidFill>
                <a:srgbClr val="00000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444625" y="2636912"/>
            <a:ext cx="6256337" cy="57606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dirty="0">
                <a:solidFill>
                  <a:srgbClr val="000000"/>
                </a:solidFill>
              </a:rPr>
              <a:t>Подача комплекта документов на ГЭЭ</a:t>
            </a:r>
          </a:p>
        </p:txBody>
      </p:sp>
      <p:sp>
        <p:nvSpPr>
          <p:cNvPr id="20" name="Стрелка вправо 19"/>
          <p:cNvSpPr/>
          <p:nvPr/>
        </p:nvSpPr>
        <p:spPr>
          <a:xfrm>
            <a:off x="5292080" y="3356992"/>
            <a:ext cx="998538" cy="253910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rIns="0" anchor="ctr"/>
          <a:lstStyle/>
          <a:p>
            <a:pPr algn="ctr" defTabSz="914400">
              <a:defRPr/>
            </a:pPr>
            <a:r>
              <a:rPr lang="ru-RU" sz="1400" b="1" dirty="0">
                <a:solidFill>
                  <a:srgbClr val="000000"/>
                </a:solidFill>
              </a:rPr>
              <a:t>Процедура ГЭЭ – </a:t>
            </a:r>
            <a:r>
              <a:rPr lang="ru-RU" sz="1400" b="1" dirty="0" smtClean="0">
                <a:solidFill>
                  <a:srgbClr val="0070C0"/>
                </a:solidFill>
              </a:rPr>
              <a:t>2 месяца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6372200" y="3381945"/>
            <a:ext cx="1512168" cy="24892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rIns="0" anchor="ctr"/>
          <a:lstStyle/>
          <a:p>
            <a:pPr algn="ctr" defTabSz="914400">
              <a:defRPr/>
            </a:pPr>
            <a:r>
              <a:rPr lang="ru-RU" sz="1400" b="1" dirty="0">
                <a:solidFill>
                  <a:srgbClr val="000000"/>
                </a:solidFill>
              </a:rPr>
              <a:t>Продление процедуры ГЭЭ (при необходимости) – </a:t>
            </a:r>
            <a:r>
              <a:rPr lang="ru-RU" sz="1400" b="1" dirty="0" smtClean="0">
                <a:solidFill>
                  <a:srgbClr val="0070C0"/>
                </a:solidFill>
              </a:rPr>
              <a:t>1 месяц</a:t>
            </a:r>
            <a:endParaRPr lang="ru-RU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79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14290"/>
            <a:ext cx="785818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экологического мониторинга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экологический мониторинг включает как геофизические, так и биологические аспекты, что определяет широкий спектр методов и приемов исследований, используемых при его осуществлении.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00108"/>
            <a:ext cx="765933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428604"/>
            <a:ext cx="764386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Система экологического мониторинга должна накапливать, систематизировать и анализировать информацию:</a:t>
            </a:r>
          </a:p>
          <a:p>
            <a:endParaRPr lang="ru-RU" sz="2000" dirty="0"/>
          </a:p>
          <a:p>
            <a:r>
              <a:rPr lang="ru-RU" sz="2000" dirty="0"/>
              <a:t> • о состоянии окружающей среды;</a:t>
            </a:r>
          </a:p>
          <a:p>
            <a:r>
              <a:rPr lang="ru-RU" sz="2000" dirty="0"/>
              <a:t> • о причинах наблюдаемых и вероятных изменений состояния (т.е. об источниках и факторах воздействия);</a:t>
            </a:r>
          </a:p>
          <a:p>
            <a:r>
              <a:rPr lang="ru-RU" sz="2000" dirty="0"/>
              <a:t> • о допустимости изменений и нагрузок на среду в целом;</a:t>
            </a:r>
          </a:p>
          <a:p>
            <a:r>
              <a:rPr lang="ru-RU" sz="2000" dirty="0"/>
              <a:t> • о существующих резервах биосферы.</a:t>
            </a:r>
          </a:p>
          <a:p>
            <a:endParaRPr lang="ru-RU" sz="2000" dirty="0"/>
          </a:p>
          <a:p>
            <a:r>
              <a:rPr lang="ru-RU" sz="2000" dirty="0"/>
              <a:t> Таким образом, в систему экологического мониторинга входят наблюдения за состоянием </a:t>
            </a:r>
            <a:r>
              <a:rPr lang="ru-RU" sz="2000" b="1" u="sng" dirty="0"/>
              <a:t>элементов биосферы</a:t>
            </a:r>
            <a:r>
              <a:rPr lang="ru-RU" sz="2000" b="1" dirty="0"/>
              <a:t> </a:t>
            </a:r>
            <a:r>
              <a:rPr lang="ru-RU" sz="2000" dirty="0"/>
              <a:t>и наблюдения за </a:t>
            </a:r>
            <a:r>
              <a:rPr lang="ru-RU" sz="2000" b="1" u="sng" dirty="0"/>
              <a:t>источниками и факторам</a:t>
            </a:r>
            <a:r>
              <a:rPr lang="ru-RU" sz="2000" u="sng" dirty="0"/>
              <a:t>и</a:t>
            </a:r>
            <a:r>
              <a:rPr lang="ru-RU" sz="2000" dirty="0"/>
              <a:t> антропогенного воздействия.</a:t>
            </a:r>
          </a:p>
          <a:p>
            <a:endParaRPr lang="ru-RU" sz="2000" dirty="0"/>
          </a:p>
          <a:p>
            <a:r>
              <a:rPr lang="ru-RU" sz="2000" dirty="0"/>
              <a:t>Мониторинг включает </a:t>
            </a:r>
            <a:r>
              <a:rPr lang="ru-RU" sz="2000" b="1" dirty="0"/>
              <a:t>три основных направления деятельности</a:t>
            </a:r>
            <a:r>
              <a:rPr lang="ru-RU" sz="2000" dirty="0"/>
              <a:t>:</a:t>
            </a:r>
          </a:p>
          <a:p>
            <a:r>
              <a:rPr lang="ru-RU" sz="2000" dirty="0"/>
              <a:t> • наблюдения за факторами воздействия и состоянием среды;</a:t>
            </a:r>
          </a:p>
          <a:p>
            <a:r>
              <a:rPr lang="ru-RU" sz="2000" dirty="0"/>
              <a:t> • оценку фактического состояния среды;</a:t>
            </a:r>
          </a:p>
          <a:p>
            <a:r>
              <a:rPr lang="ru-RU" sz="2000" dirty="0"/>
              <a:t> • прогноз состояния окружающей природной среды и оценку</a:t>
            </a:r>
          </a:p>
          <a:p>
            <a:r>
              <a:rPr lang="ru-RU" sz="2000" dirty="0"/>
              <a:t> прогнозируемого состояния.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836712"/>
            <a:ext cx="7941333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792961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разработке проекта экологического мониторинга необходима следующая информация: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источники поступления загрязняющих веществ в окружающую природную среду - выбросы загрязняющих веществ в атмосферу промышленными, энергетическими, транспортными и другими, приводящие к выбросу в атмосферу опасных веществ и разливу жидких загрязняющих и опасных веществ и т.д.;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переносы загрязняющих веществ - процессы атмосферного переноса; процессы переноса и миграции в водной среде;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процессы ландшафтно-геохимического перераспределения загрязняющих веществ - миграция загрязняющих веществ по почвенному профилю до уровня грунтовых вод; миграция загрязняющих веществ по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ландшафто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-геохимическому сопряжению с учётом геохимических барьеров и биохимический круговорот и т.д.;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данные о состоянии антропогенных источников загрязнения - мощность источника загрязнения и месторасположение его, условия поступления загрязнения в окружающую среду.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767008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мониторинга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 зависимости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территории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охватываемой наблюдениями, мониторинг подразделяется на три уровня: </a:t>
            </a:r>
          </a:p>
          <a:p>
            <a:pPr algn="just"/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Глобальный мониторинг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слежение за общемировыми процессами (в том числе антропогенного влияния), происходящими на всей планете. </a:t>
            </a:r>
          </a:p>
          <a:p>
            <a:pPr algn="just"/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мониторинг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слежение за процессами и явлениями в пределах какого-то одного региона, где эти процессы и явления могут отличаться и по природному характеру, и по антропогенным воздействиям от базового фона, характерного для всей биосферы. (бассейнов рек, лесных экосистем,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агроэкосистем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Локальный мониторинг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это слежение за естественными природными явлениями и антропогенными воздействиями на небольших территориях.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 зависимости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объекта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 различают: </a:t>
            </a:r>
          </a:p>
          <a:p>
            <a:pPr algn="just"/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Базовый мониторинг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слежение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общебиосферными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природными явлениями без наложения на них антропогенных влияний. Например, базовый мониторинг проводится на особо охраняемых природных территориях, практически не испытывающих локальных воздействий деятельности человека.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Импактный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мониторинг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это мониторинг региональных и локальных антропогенных воздействий в особо опасных зонах.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60648"/>
            <a:ext cx="7488832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Особо охраняемые природные территории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это участки земли и водного пространства, имеющие особое природоохранное, научное, культурное значение, полностью или частично изъятые из хозяйственного использования, для которых установлен режим особой охраны. </a:t>
            </a:r>
          </a:p>
          <a:p>
            <a:pPr algn="just"/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 территории и объекты являются главным средством сохранения биоразнообразия, т.е. устойчивости биосферы.</a:t>
            </a:r>
          </a:p>
          <a:p>
            <a:pPr algn="just"/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землях Иркутской области функционируют </a:t>
            </a:r>
            <a:r>
              <a:rPr lang="ru-RU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особо охраняемые природные территории федерального значения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государственных природных заповедника (Байкало-Ленский и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Витимский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2 заказника (Тофаларский, Красный яр), Прибайкальский национальный парк и Иркутский ботанический сад. </a:t>
            </a:r>
          </a:p>
          <a:p>
            <a:pPr algn="just"/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Они находятся в ведении Федеральной службы по надзору в сфере природопользования Министерства природных ресурсов Российской Федерации. 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17492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gpn_report">
  <a:themeElements>
    <a:clrScheme name="ГПН">
      <a:dk1>
        <a:srgbClr val="3C3C3C"/>
      </a:dk1>
      <a:lt1>
        <a:srgbClr val="FFFFFF"/>
      </a:lt1>
      <a:dk2>
        <a:srgbClr val="000000"/>
      </a:dk2>
      <a:lt2>
        <a:srgbClr val="706F6F"/>
      </a:lt2>
      <a:accent1>
        <a:srgbClr val="004077"/>
      </a:accent1>
      <a:accent2>
        <a:srgbClr val="2FB4E9"/>
      </a:accent2>
      <a:accent3>
        <a:srgbClr val="0070BA"/>
      </a:accent3>
      <a:accent4>
        <a:srgbClr val="DADADA"/>
      </a:accent4>
      <a:accent5>
        <a:srgbClr val="AEBD15"/>
      </a:accent5>
      <a:accent6>
        <a:srgbClr val="F7A600"/>
      </a:accent6>
      <a:hlink>
        <a:srgbClr val="0070BA"/>
      </a:hlink>
      <a:folHlink>
        <a:srgbClr val="706F6F"/>
      </a:folHlink>
    </a:clrScheme>
    <a:fontScheme name="Газпром неф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>
          <a:solidFill>
            <a:schemeClr val="accent2"/>
          </a:solidFill>
        </a:ln>
      </a:spPr>
      <a:bodyPr rtlCol="0" anchor="ctr"/>
      <a:lstStyle>
        <a:defPPr>
          <a:spcBef>
            <a:spcPts val="600"/>
          </a:spcBef>
          <a:defRPr sz="12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rIns="0" rtlCol="0">
        <a:spAutoFit/>
      </a:bodyPr>
      <a:lstStyle>
        <a:defPPr>
          <a:spcBef>
            <a:spcPts val="600"/>
          </a:spcBef>
          <a:defRPr sz="1200"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1_gpn_report">
  <a:themeElements>
    <a:clrScheme name="ГПН">
      <a:dk1>
        <a:srgbClr val="3C3C3C"/>
      </a:dk1>
      <a:lt1>
        <a:srgbClr val="FFFFFF"/>
      </a:lt1>
      <a:dk2>
        <a:srgbClr val="000000"/>
      </a:dk2>
      <a:lt2>
        <a:srgbClr val="706F6F"/>
      </a:lt2>
      <a:accent1>
        <a:srgbClr val="004077"/>
      </a:accent1>
      <a:accent2>
        <a:srgbClr val="2FB4E9"/>
      </a:accent2>
      <a:accent3>
        <a:srgbClr val="0070BA"/>
      </a:accent3>
      <a:accent4>
        <a:srgbClr val="DADADA"/>
      </a:accent4>
      <a:accent5>
        <a:srgbClr val="AEBD15"/>
      </a:accent5>
      <a:accent6>
        <a:srgbClr val="F7A600"/>
      </a:accent6>
      <a:hlink>
        <a:srgbClr val="0070BA"/>
      </a:hlink>
      <a:folHlink>
        <a:srgbClr val="706F6F"/>
      </a:folHlink>
    </a:clrScheme>
    <a:fontScheme name="Газпром неф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>
          <a:solidFill>
            <a:schemeClr val="accent2"/>
          </a:solidFill>
        </a:ln>
      </a:spPr>
      <a:bodyPr rtlCol="0" anchor="ctr"/>
      <a:lstStyle>
        <a:defPPr>
          <a:spcBef>
            <a:spcPts val="600"/>
          </a:spcBef>
          <a:defRPr sz="12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rIns="0" rtlCol="0">
        <a:spAutoFit/>
      </a:bodyPr>
      <a:lstStyle>
        <a:defPPr>
          <a:spcBef>
            <a:spcPts val="600"/>
          </a:spcBef>
          <a:defRPr sz="1200"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2_gpn_report">
  <a:themeElements>
    <a:clrScheme name="ГПН">
      <a:dk1>
        <a:srgbClr val="3C3C3C"/>
      </a:dk1>
      <a:lt1>
        <a:srgbClr val="FFFFFF"/>
      </a:lt1>
      <a:dk2>
        <a:srgbClr val="000000"/>
      </a:dk2>
      <a:lt2>
        <a:srgbClr val="706F6F"/>
      </a:lt2>
      <a:accent1>
        <a:srgbClr val="004077"/>
      </a:accent1>
      <a:accent2>
        <a:srgbClr val="2FB4E9"/>
      </a:accent2>
      <a:accent3>
        <a:srgbClr val="0070BA"/>
      </a:accent3>
      <a:accent4>
        <a:srgbClr val="DADADA"/>
      </a:accent4>
      <a:accent5>
        <a:srgbClr val="AEBD15"/>
      </a:accent5>
      <a:accent6>
        <a:srgbClr val="F7A600"/>
      </a:accent6>
      <a:hlink>
        <a:srgbClr val="0070BA"/>
      </a:hlink>
      <a:folHlink>
        <a:srgbClr val="706F6F"/>
      </a:folHlink>
    </a:clrScheme>
    <a:fontScheme name="Газпром неф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>
          <a:solidFill>
            <a:schemeClr val="accent2"/>
          </a:solidFill>
        </a:ln>
      </a:spPr>
      <a:bodyPr rtlCol="0" anchor="ctr"/>
      <a:lstStyle>
        <a:defPPr>
          <a:spcBef>
            <a:spcPts val="600"/>
          </a:spcBef>
          <a:defRPr sz="12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rIns="0" rtlCol="0">
        <a:spAutoFit/>
      </a:bodyPr>
      <a:lstStyle>
        <a:defPPr>
          <a:spcBef>
            <a:spcPts val="600"/>
          </a:spcBef>
          <a:defRPr sz="1200" dirty="0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6.xml><?xml version="1.0" encoding="utf-8"?>
<a:theme xmlns:a="http://schemas.openxmlformats.org/drawingml/2006/main" name="3_gpn_report">
  <a:themeElements>
    <a:clrScheme name="ГПН">
      <a:dk1>
        <a:srgbClr val="3C3C3C"/>
      </a:dk1>
      <a:lt1>
        <a:srgbClr val="FFFFFF"/>
      </a:lt1>
      <a:dk2>
        <a:srgbClr val="000000"/>
      </a:dk2>
      <a:lt2>
        <a:srgbClr val="706F6F"/>
      </a:lt2>
      <a:accent1>
        <a:srgbClr val="004077"/>
      </a:accent1>
      <a:accent2>
        <a:srgbClr val="2FB4E9"/>
      </a:accent2>
      <a:accent3>
        <a:srgbClr val="0070BA"/>
      </a:accent3>
      <a:accent4>
        <a:srgbClr val="DADADA"/>
      </a:accent4>
      <a:accent5>
        <a:srgbClr val="AEBD15"/>
      </a:accent5>
      <a:accent6>
        <a:srgbClr val="F7A600"/>
      </a:accent6>
      <a:hlink>
        <a:srgbClr val="0070BA"/>
      </a:hlink>
      <a:folHlink>
        <a:srgbClr val="706F6F"/>
      </a:folHlink>
    </a:clrScheme>
    <a:fontScheme name="Газпром неф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>
          <a:solidFill>
            <a:schemeClr val="accent2"/>
          </a:solidFill>
        </a:ln>
      </a:spPr>
      <a:bodyPr rtlCol="0" anchor="ctr"/>
      <a:lstStyle>
        <a:defPPr>
          <a:spcBef>
            <a:spcPts val="600"/>
          </a:spcBef>
          <a:defRPr sz="12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rIns="0" rtlCol="0">
        <a:spAutoFit/>
      </a:bodyPr>
      <a:lstStyle>
        <a:defPPr>
          <a:spcBef>
            <a:spcPts val="600"/>
          </a:spcBef>
          <a:defRPr sz="1200" dirty="0" smtClean="0"/>
        </a:defPPr>
      </a:lstStyle>
    </a:txDef>
  </a:objectDefaults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382</TotalTime>
  <Words>2711</Words>
  <Application>Microsoft Office PowerPoint</Application>
  <PresentationFormat>Экран (4:3)</PresentationFormat>
  <Paragraphs>291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35</vt:i4>
      </vt:variant>
    </vt:vector>
  </HeadingPairs>
  <TitlesOfParts>
    <vt:vector size="41" baseType="lpstr">
      <vt:lpstr>Аспект</vt:lpstr>
      <vt:lpstr>gpn_report</vt:lpstr>
      <vt:lpstr>1_gpn_report</vt:lpstr>
      <vt:lpstr>2_gpn_report</vt:lpstr>
      <vt:lpstr>1_Аспект</vt:lpstr>
      <vt:lpstr>3_gpn_report</vt:lpstr>
      <vt:lpstr>Экологический мониторинг,  экологическая экспертиза, экологический контроль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Формы информирования общественности</vt:lpstr>
      <vt:lpstr>Презентация PowerPoint</vt:lpstr>
      <vt:lpstr>Презентация PowerPoint</vt:lpstr>
      <vt:lpstr>Федеральный закон от 10.01.2002 N 7-ФЗ "Об охране окружающей среды»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Биотические факторы</dc:title>
  <dc:creator>Olenka</dc:creator>
  <cp:lastModifiedBy>Толмачева</cp:lastModifiedBy>
  <cp:revision>36</cp:revision>
  <dcterms:created xsi:type="dcterms:W3CDTF">2018-03-15T17:20:35Z</dcterms:created>
  <dcterms:modified xsi:type="dcterms:W3CDTF">2022-04-23T05:36:08Z</dcterms:modified>
</cp:coreProperties>
</file>